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1" r:id="rId3"/>
    <p:sldId id="259" r:id="rId4"/>
    <p:sldId id="262" r:id="rId5"/>
    <p:sldId id="263" r:id="rId6"/>
    <p:sldId id="286" r:id="rId7"/>
    <p:sldId id="287" r:id="rId8"/>
    <p:sldId id="264" r:id="rId9"/>
    <p:sldId id="288" r:id="rId10"/>
    <p:sldId id="289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7" r:id="rId20"/>
    <p:sldId id="276" r:id="rId21"/>
    <p:sldId id="290" r:id="rId22"/>
    <p:sldId id="281" r:id="rId23"/>
    <p:sldId id="284" r:id="rId24"/>
    <p:sldId id="285" r:id="rId2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94595" autoAdjust="0"/>
  </p:normalViewPr>
  <p:slideViewPr>
    <p:cSldViewPr>
      <p:cViewPr varScale="1">
        <p:scale>
          <a:sx n="84" d="100"/>
          <a:sy n="84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2EA146-688B-4926-9DA4-7862FCCBF0FF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nl-NL"/>
        </a:p>
      </dgm:t>
    </dgm:pt>
    <dgm:pt modelId="{CEE2BF61-BBFD-4402-9D7A-9DF634F3587A}">
      <dgm:prSet phldrT="[Tekst]"/>
      <dgm:spPr/>
      <dgm:t>
        <a:bodyPr/>
        <a:lstStyle/>
        <a:p>
          <a:r>
            <a:rPr lang="nl-NL" dirty="0" smtClean="0"/>
            <a:t>GOD alles in ZICHZELF</a:t>
          </a:r>
          <a:endParaRPr lang="nl-NL" dirty="0"/>
        </a:p>
      </dgm:t>
    </dgm:pt>
    <dgm:pt modelId="{F1B30A65-411B-4539-88AE-6166E05A132F}" type="parTrans" cxnId="{C7BBA229-B4D3-4CE4-964F-1F7BF5CC198E}">
      <dgm:prSet/>
      <dgm:spPr/>
      <dgm:t>
        <a:bodyPr/>
        <a:lstStyle/>
        <a:p>
          <a:endParaRPr lang="nl-NL"/>
        </a:p>
      </dgm:t>
    </dgm:pt>
    <dgm:pt modelId="{D4852E6A-D6CE-4243-982A-833993EA219A}" type="sibTrans" cxnId="{C7BBA229-B4D3-4CE4-964F-1F7BF5CC198E}">
      <dgm:prSet/>
      <dgm:spPr/>
      <dgm:t>
        <a:bodyPr/>
        <a:lstStyle/>
        <a:p>
          <a:endParaRPr lang="nl-NL"/>
        </a:p>
      </dgm:t>
    </dgm:pt>
    <dgm:pt modelId="{095EB144-A38D-4C84-AF0B-536308A727BE}">
      <dgm:prSet phldrT="[Tekst]"/>
      <dgm:spPr/>
      <dgm:t>
        <a:bodyPr/>
        <a:lstStyle/>
        <a:p>
          <a:r>
            <a:rPr lang="nl-NL" b="1" dirty="0" smtClean="0"/>
            <a:t>vóór de aionen</a:t>
          </a:r>
          <a:endParaRPr lang="nl-NL" b="1" dirty="0"/>
        </a:p>
      </dgm:t>
    </dgm:pt>
    <dgm:pt modelId="{190326B5-8E2F-4E38-ACFE-4044C412B1CE}" type="parTrans" cxnId="{A647A51C-D424-4BE7-BFAF-39B5EE92C5CF}">
      <dgm:prSet/>
      <dgm:spPr/>
      <dgm:t>
        <a:bodyPr/>
        <a:lstStyle/>
        <a:p>
          <a:endParaRPr lang="nl-NL"/>
        </a:p>
      </dgm:t>
    </dgm:pt>
    <dgm:pt modelId="{04F01E0A-853B-4EA1-A701-32DB9A71B581}" type="sibTrans" cxnId="{A647A51C-D424-4BE7-BFAF-39B5EE92C5CF}">
      <dgm:prSet/>
      <dgm:spPr/>
      <dgm:t>
        <a:bodyPr/>
        <a:lstStyle/>
        <a:p>
          <a:endParaRPr lang="nl-NL"/>
        </a:p>
      </dgm:t>
    </dgm:pt>
    <dgm:pt modelId="{0FAC7F7E-1731-4FC2-80BF-49A182AA45C6}">
      <dgm:prSet phldrT="[Tekst]"/>
      <dgm:spPr/>
      <dgm:t>
        <a:bodyPr/>
        <a:lstStyle/>
        <a:p>
          <a:r>
            <a:rPr lang="nl-NL" dirty="0" smtClean="0"/>
            <a:t>GOD alles in zijn ZOON</a:t>
          </a:r>
          <a:endParaRPr lang="nl-NL" dirty="0"/>
        </a:p>
      </dgm:t>
    </dgm:pt>
    <dgm:pt modelId="{9119DFF9-1B80-4412-A363-AE4FDF832CA6}" type="parTrans" cxnId="{93BA4199-F0B7-4F01-9D9B-F7CFAA652906}">
      <dgm:prSet/>
      <dgm:spPr/>
      <dgm:t>
        <a:bodyPr/>
        <a:lstStyle/>
        <a:p>
          <a:endParaRPr lang="nl-NL"/>
        </a:p>
      </dgm:t>
    </dgm:pt>
    <dgm:pt modelId="{DEC0AFF0-8DF3-4A6A-A273-8477DDD60C09}" type="sibTrans" cxnId="{93BA4199-F0B7-4F01-9D9B-F7CFAA652906}">
      <dgm:prSet/>
      <dgm:spPr/>
      <dgm:t>
        <a:bodyPr/>
        <a:lstStyle/>
        <a:p>
          <a:endParaRPr lang="nl-NL"/>
        </a:p>
      </dgm:t>
    </dgm:pt>
    <dgm:pt modelId="{163327E3-1957-4A94-AA48-AB78B015726C}">
      <dgm:prSet phldrT="[Tekst]"/>
      <dgm:spPr/>
      <dgm:t>
        <a:bodyPr/>
        <a:lstStyle/>
        <a:p>
          <a:r>
            <a:rPr lang="nl-NL" b="1" dirty="0" smtClean="0"/>
            <a:t>nu</a:t>
          </a:r>
          <a:endParaRPr lang="nl-NL" b="1" dirty="0"/>
        </a:p>
      </dgm:t>
    </dgm:pt>
    <dgm:pt modelId="{07D569B6-22BA-4FE9-B773-D92C0B1A87D0}" type="parTrans" cxnId="{629DE772-729F-4013-812D-9A23493F7FDE}">
      <dgm:prSet/>
      <dgm:spPr/>
      <dgm:t>
        <a:bodyPr/>
        <a:lstStyle/>
        <a:p>
          <a:endParaRPr lang="nl-NL"/>
        </a:p>
      </dgm:t>
    </dgm:pt>
    <dgm:pt modelId="{179BC396-62AE-4442-BF85-805D5AB3B19B}" type="sibTrans" cxnId="{629DE772-729F-4013-812D-9A23493F7FDE}">
      <dgm:prSet/>
      <dgm:spPr/>
      <dgm:t>
        <a:bodyPr/>
        <a:lstStyle/>
        <a:p>
          <a:endParaRPr lang="nl-NL"/>
        </a:p>
      </dgm:t>
    </dgm:pt>
    <dgm:pt modelId="{75D84DB2-8FDD-48CD-BCEA-82B408129A1B}">
      <dgm:prSet phldrT="[Tekst]"/>
      <dgm:spPr/>
      <dgm:t>
        <a:bodyPr/>
        <a:lstStyle/>
        <a:p>
          <a:r>
            <a:rPr lang="nl-NL" dirty="0" smtClean="0"/>
            <a:t>GOD alles in ALLEN</a:t>
          </a:r>
          <a:endParaRPr lang="nl-NL" dirty="0"/>
        </a:p>
      </dgm:t>
    </dgm:pt>
    <dgm:pt modelId="{70C7798F-0C9E-4BB7-AC6D-F81D3A088F15}" type="parTrans" cxnId="{6C0C58A0-034B-4B42-A268-953B78B2504B}">
      <dgm:prSet/>
      <dgm:spPr/>
      <dgm:t>
        <a:bodyPr/>
        <a:lstStyle/>
        <a:p>
          <a:endParaRPr lang="nl-NL"/>
        </a:p>
      </dgm:t>
    </dgm:pt>
    <dgm:pt modelId="{D54AB70C-CFB4-4051-8D8E-8D0DB7CB3D04}" type="sibTrans" cxnId="{6C0C58A0-034B-4B42-A268-953B78B2504B}">
      <dgm:prSet/>
      <dgm:spPr/>
      <dgm:t>
        <a:bodyPr/>
        <a:lstStyle/>
        <a:p>
          <a:endParaRPr lang="nl-NL"/>
        </a:p>
      </dgm:t>
    </dgm:pt>
    <dgm:pt modelId="{F2C022BB-446F-4C21-A09B-476E91C20DD9}">
      <dgm:prSet phldrT="[Tekst]"/>
      <dgm:spPr/>
      <dgm:t>
        <a:bodyPr/>
        <a:lstStyle/>
        <a:p>
          <a:r>
            <a:rPr lang="nl-NL" b="1" dirty="0" smtClean="0"/>
            <a:t>voleinding der aionen</a:t>
          </a:r>
          <a:endParaRPr lang="nl-NL" b="1" dirty="0"/>
        </a:p>
      </dgm:t>
    </dgm:pt>
    <dgm:pt modelId="{2FBDD485-B7F4-4012-8285-1796E7087880}" type="parTrans" cxnId="{D8158D3C-F09B-4EDC-B7F3-82BA85F4E4A0}">
      <dgm:prSet/>
      <dgm:spPr/>
      <dgm:t>
        <a:bodyPr/>
        <a:lstStyle/>
        <a:p>
          <a:endParaRPr lang="nl-NL"/>
        </a:p>
      </dgm:t>
    </dgm:pt>
    <dgm:pt modelId="{4E012952-87EE-44B1-B0EE-66AA9B45F937}" type="sibTrans" cxnId="{D8158D3C-F09B-4EDC-B7F3-82BA85F4E4A0}">
      <dgm:prSet/>
      <dgm:spPr/>
      <dgm:t>
        <a:bodyPr/>
        <a:lstStyle/>
        <a:p>
          <a:endParaRPr lang="nl-NL"/>
        </a:p>
      </dgm:t>
    </dgm:pt>
    <dgm:pt modelId="{9DAECA79-9E76-48A8-BBD2-724FF9A4CACB}">
      <dgm:prSet phldrT="[Tekst]"/>
      <dgm:spPr/>
      <dgm:t>
        <a:bodyPr/>
        <a:lstStyle/>
        <a:p>
          <a:endParaRPr lang="nl-NL" dirty="0"/>
        </a:p>
      </dgm:t>
    </dgm:pt>
    <dgm:pt modelId="{5DB0F0AC-B9A7-4A8D-BDD7-48F88A568BA5}" type="parTrans" cxnId="{71793264-6259-49F9-B481-BFC30A2FFD35}">
      <dgm:prSet/>
      <dgm:spPr/>
      <dgm:t>
        <a:bodyPr/>
        <a:lstStyle/>
        <a:p>
          <a:endParaRPr lang="nl-NL"/>
        </a:p>
      </dgm:t>
    </dgm:pt>
    <dgm:pt modelId="{23A98520-D601-4FB8-A595-A0B4C7F7E6BD}" type="sibTrans" cxnId="{71793264-6259-49F9-B481-BFC30A2FFD35}">
      <dgm:prSet/>
      <dgm:spPr/>
      <dgm:t>
        <a:bodyPr/>
        <a:lstStyle/>
        <a:p>
          <a:endParaRPr lang="nl-NL"/>
        </a:p>
      </dgm:t>
    </dgm:pt>
    <dgm:pt modelId="{36AE627C-7A56-4A3D-95DA-432D68956CDD}" type="pres">
      <dgm:prSet presAssocID="{C62EA146-688B-4926-9DA4-7862FCCBF0F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nl-NL"/>
        </a:p>
      </dgm:t>
    </dgm:pt>
    <dgm:pt modelId="{35AFC8EC-C82F-429E-90DB-8DD8DB1095E4}" type="pres">
      <dgm:prSet presAssocID="{CEE2BF61-BBFD-4402-9D7A-9DF634F3587A}" presName="composite" presStyleCnt="0"/>
      <dgm:spPr/>
    </dgm:pt>
    <dgm:pt modelId="{B1C37C10-5E30-491B-82DF-75DB12FF2A0B}" type="pres">
      <dgm:prSet presAssocID="{CEE2BF61-BBFD-4402-9D7A-9DF634F3587A}" presName="bentUpArrow1" presStyleLbl="alignImgPlace1" presStyleIdx="0" presStyleCnt="2"/>
      <dgm:spPr/>
    </dgm:pt>
    <dgm:pt modelId="{F2D20F37-392A-4C82-B7CF-046E7935E362}" type="pres">
      <dgm:prSet presAssocID="{CEE2BF61-BBFD-4402-9D7A-9DF634F3587A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4E15E69-5F60-40D9-9941-BACE9C6C71CB}" type="pres">
      <dgm:prSet presAssocID="{CEE2BF61-BBFD-4402-9D7A-9DF634F3587A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2F73B3C-9252-45EF-8E3E-AFB3D8581CFB}" type="pres">
      <dgm:prSet presAssocID="{D4852E6A-D6CE-4243-982A-833993EA219A}" presName="sibTrans" presStyleCnt="0"/>
      <dgm:spPr/>
    </dgm:pt>
    <dgm:pt modelId="{B5E18F34-9310-415B-9250-8B6D4CAE28E1}" type="pres">
      <dgm:prSet presAssocID="{0FAC7F7E-1731-4FC2-80BF-49A182AA45C6}" presName="composite" presStyleCnt="0"/>
      <dgm:spPr/>
    </dgm:pt>
    <dgm:pt modelId="{3218469C-19D9-487F-9E56-D10E018F7F16}" type="pres">
      <dgm:prSet presAssocID="{0FAC7F7E-1731-4FC2-80BF-49A182AA45C6}" presName="bentUpArrow1" presStyleLbl="alignImgPlace1" presStyleIdx="1" presStyleCnt="2"/>
      <dgm:spPr/>
    </dgm:pt>
    <dgm:pt modelId="{113CCFAB-895F-4272-8595-F82122FB917A}" type="pres">
      <dgm:prSet presAssocID="{0FAC7F7E-1731-4FC2-80BF-49A182AA45C6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A4D9B9A-3FE1-4630-9DE8-4C80C22A43BE}" type="pres">
      <dgm:prSet presAssocID="{0FAC7F7E-1731-4FC2-80BF-49A182AA45C6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79E3894-E562-4195-9242-E12836CE3A32}" type="pres">
      <dgm:prSet presAssocID="{DEC0AFF0-8DF3-4A6A-A273-8477DDD60C09}" presName="sibTrans" presStyleCnt="0"/>
      <dgm:spPr/>
    </dgm:pt>
    <dgm:pt modelId="{2CD6D36F-6F3A-4626-B3B4-36A27B3BABBA}" type="pres">
      <dgm:prSet presAssocID="{75D84DB2-8FDD-48CD-BCEA-82B408129A1B}" presName="composite" presStyleCnt="0"/>
      <dgm:spPr/>
    </dgm:pt>
    <dgm:pt modelId="{F438A545-71C9-4348-9E15-D8793A3487FC}" type="pres">
      <dgm:prSet presAssocID="{75D84DB2-8FDD-48CD-BCEA-82B408129A1B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94E85DA-DA75-4042-BA55-EDF49090EF98}" type="pres">
      <dgm:prSet presAssocID="{75D84DB2-8FDD-48CD-BCEA-82B408129A1B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51104F1-BF5A-4F41-87F8-8715C57424C1}" type="presOf" srcId="{9DAECA79-9E76-48A8-BBD2-724FF9A4CACB}" destId="{494E85DA-DA75-4042-BA55-EDF49090EF98}" srcOrd="0" destOrd="1" presId="urn:microsoft.com/office/officeart/2005/8/layout/StepDownProcess"/>
    <dgm:cxn modelId="{71793264-6259-49F9-B481-BFC30A2FFD35}" srcId="{75D84DB2-8FDD-48CD-BCEA-82B408129A1B}" destId="{9DAECA79-9E76-48A8-BBD2-724FF9A4CACB}" srcOrd="1" destOrd="0" parTransId="{5DB0F0AC-B9A7-4A8D-BDD7-48F88A568BA5}" sibTransId="{23A98520-D601-4FB8-A595-A0B4C7F7E6BD}"/>
    <dgm:cxn modelId="{629DE772-729F-4013-812D-9A23493F7FDE}" srcId="{0FAC7F7E-1731-4FC2-80BF-49A182AA45C6}" destId="{163327E3-1957-4A94-AA48-AB78B015726C}" srcOrd="0" destOrd="0" parTransId="{07D569B6-22BA-4FE9-B773-D92C0B1A87D0}" sibTransId="{179BC396-62AE-4442-BF85-805D5AB3B19B}"/>
    <dgm:cxn modelId="{2AF1DCA8-F465-4AC2-B930-D2D527FB4149}" type="presOf" srcId="{F2C022BB-446F-4C21-A09B-476E91C20DD9}" destId="{494E85DA-DA75-4042-BA55-EDF49090EF98}" srcOrd="0" destOrd="0" presId="urn:microsoft.com/office/officeart/2005/8/layout/StepDownProcess"/>
    <dgm:cxn modelId="{BC2E9453-1AC4-4E22-9165-C3754A7FB669}" type="presOf" srcId="{0FAC7F7E-1731-4FC2-80BF-49A182AA45C6}" destId="{113CCFAB-895F-4272-8595-F82122FB917A}" srcOrd="0" destOrd="0" presId="urn:microsoft.com/office/officeart/2005/8/layout/StepDownProcess"/>
    <dgm:cxn modelId="{F9A70943-282C-43EC-8346-FDAFADF65073}" type="presOf" srcId="{CEE2BF61-BBFD-4402-9D7A-9DF634F3587A}" destId="{F2D20F37-392A-4C82-B7CF-046E7935E362}" srcOrd="0" destOrd="0" presId="urn:microsoft.com/office/officeart/2005/8/layout/StepDownProcess"/>
    <dgm:cxn modelId="{93BA4199-F0B7-4F01-9D9B-F7CFAA652906}" srcId="{C62EA146-688B-4926-9DA4-7862FCCBF0FF}" destId="{0FAC7F7E-1731-4FC2-80BF-49A182AA45C6}" srcOrd="1" destOrd="0" parTransId="{9119DFF9-1B80-4412-A363-AE4FDF832CA6}" sibTransId="{DEC0AFF0-8DF3-4A6A-A273-8477DDD60C09}"/>
    <dgm:cxn modelId="{D8158D3C-F09B-4EDC-B7F3-82BA85F4E4A0}" srcId="{75D84DB2-8FDD-48CD-BCEA-82B408129A1B}" destId="{F2C022BB-446F-4C21-A09B-476E91C20DD9}" srcOrd="0" destOrd="0" parTransId="{2FBDD485-B7F4-4012-8285-1796E7087880}" sibTransId="{4E012952-87EE-44B1-B0EE-66AA9B45F937}"/>
    <dgm:cxn modelId="{F13A8206-D8F1-41C5-986C-63D0C1E219BF}" type="presOf" srcId="{095EB144-A38D-4C84-AF0B-536308A727BE}" destId="{A4E15E69-5F60-40D9-9941-BACE9C6C71CB}" srcOrd="0" destOrd="0" presId="urn:microsoft.com/office/officeart/2005/8/layout/StepDownProcess"/>
    <dgm:cxn modelId="{6C0C58A0-034B-4B42-A268-953B78B2504B}" srcId="{C62EA146-688B-4926-9DA4-7862FCCBF0FF}" destId="{75D84DB2-8FDD-48CD-BCEA-82B408129A1B}" srcOrd="2" destOrd="0" parTransId="{70C7798F-0C9E-4BB7-AC6D-F81D3A088F15}" sibTransId="{D54AB70C-CFB4-4051-8D8E-8D0DB7CB3D04}"/>
    <dgm:cxn modelId="{D8C23D46-0849-45C6-9610-587DFDA18CD5}" type="presOf" srcId="{75D84DB2-8FDD-48CD-BCEA-82B408129A1B}" destId="{F438A545-71C9-4348-9E15-D8793A3487FC}" srcOrd="0" destOrd="0" presId="urn:microsoft.com/office/officeart/2005/8/layout/StepDownProcess"/>
    <dgm:cxn modelId="{A647A51C-D424-4BE7-BFAF-39B5EE92C5CF}" srcId="{CEE2BF61-BBFD-4402-9D7A-9DF634F3587A}" destId="{095EB144-A38D-4C84-AF0B-536308A727BE}" srcOrd="0" destOrd="0" parTransId="{190326B5-8E2F-4E38-ACFE-4044C412B1CE}" sibTransId="{04F01E0A-853B-4EA1-A701-32DB9A71B581}"/>
    <dgm:cxn modelId="{2AAD0C2B-DFD6-444C-A46E-9A54FBE4E80B}" type="presOf" srcId="{C62EA146-688B-4926-9DA4-7862FCCBF0FF}" destId="{36AE627C-7A56-4A3D-95DA-432D68956CDD}" srcOrd="0" destOrd="0" presId="urn:microsoft.com/office/officeart/2005/8/layout/StepDownProcess"/>
    <dgm:cxn modelId="{C7BBA229-B4D3-4CE4-964F-1F7BF5CC198E}" srcId="{C62EA146-688B-4926-9DA4-7862FCCBF0FF}" destId="{CEE2BF61-BBFD-4402-9D7A-9DF634F3587A}" srcOrd="0" destOrd="0" parTransId="{F1B30A65-411B-4539-88AE-6166E05A132F}" sibTransId="{D4852E6A-D6CE-4243-982A-833993EA219A}"/>
    <dgm:cxn modelId="{515DA4AD-E004-4AD7-AB8E-B0FA57990999}" type="presOf" srcId="{163327E3-1957-4A94-AA48-AB78B015726C}" destId="{DA4D9B9A-3FE1-4630-9DE8-4C80C22A43BE}" srcOrd="0" destOrd="0" presId="urn:microsoft.com/office/officeart/2005/8/layout/StepDownProcess"/>
    <dgm:cxn modelId="{5AD0CB79-4E8E-4082-B017-82769919D4CC}" type="presParOf" srcId="{36AE627C-7A56-4A3D-95DA-432D68956CDD}" destId="{35AFC8EC-C82F-429E-90DB-8DD8DB1095E4}" srcOrd="0" destOrd="0" presId="urn:microsoft.com/office/officeart/2005/8/layout/StepDownProcess"/>
    <dgm:cxn modelId="{5363DF90-B0B3-4001-81E1-2BDDB6344356}" type="presParOf" srcId="{35AFC8EC-C82F-429E-90DB-8DD8DB1095E4}" destId="{B1C37C10-5E30-491B-82DF-75DB12FF2A0B}" srcOrd="0" destOrd="0" presId="urn:microsoft.com/office/officeart/2005/8/layout/StepDownProcess"/>
    <dgm:cxn modelId="{A9D55A88-D83D-4A05-9960-63B9354959BA}" type="presParOf" srcId="{35AFC8EC-C82F-429E-90DB-8DD8DB1095E4}" destId="{F2D20F37-392A-4C82-B7CF-046E7935E362}" srcOrd="1" destOrd="0" presId="urn:microsoft.com/office/officeart/2005/8/layout/StepDownProcess"/>
    <dgm:cxn modelId="{5170BD8D-CB5A-4722-B9EF-868D9E8EE6BB}" type="presParOf" srcId="{35AFC8EC-C82F-429E-90DB-8DD8DB1095E4}" destId="{A4E15E69-5F60-40D9-9941-BACE9C6C71CB}" srcOrd="2" destOrd="0" presId="urn:microsoft.com/office/officeart/2005/8/layout/StepDownProcess"/>
    <dgm:cxn modelId="{EDC1158B-3A7F-4F6C-906C-73C0110E7124}" type="presParOf" srcId="{36AE627C-7A56-4A3D-95DA-432D68956CDD}" destId="{A2F73B3C-9252-45EF-8E3E-AFB3D8581CFB}" srcOrd="1" destOrd="0" presId="urn:microsoft.com/office/officeart/2005/8/layout/StepDownProcess"/>
    <dgm:cxn modelId="{841D3E7E-A7B2-44FD-8C67-3FC9AEC1AB63}" type="presParOf" srcId="{36AE627C-7A56-4A3D-95DA-432D68956CDD}" destId="{B5E18F34-9310-415B-9250-8B6D4CAE28E1}" srcOrd="2" destOrd="0" presId="urn:microsoft.com/office/officeart/2005/8/layout/StepDownProcess"/>
    <dgm:cxn modelId="{D41BEE20-F4BC-44D3-A683-5C7AACDC57D0}" type="presParOf" srcId="{B5E18F34-9310-415B-9250-8B6D4CAE28E1}" destId="{3218469C-19D9-487F-9E56-D10E018F7F16}" srcOrd="0" destOrd="0" presId="urn:microsoft.com/office/officeart/2005/8/layout/StepDownProcess"/>
    <dgm:cxn modelId="{F40A2C39-B923-4B32-8C4A-68B6963BF676}" type="presParOf" srcId="{B5E18F34-9310-415B-9250-8B6D4CAE28E1}" destId="{113CCFAB-895F-4272-8595-F82122FB917A}" srcOrd="1" destOrd="0" presId="urn:microsoft.com/office/officeart/2005/8/layout/StepDownProcess"/>
    <dgm:cxn modelId="{BFC2D498-C563-45E7-A493-2630EE4EA4D8}" type="presParOf" srcId="{B5E18F34-9310-415B-9250-8B6D4CAE28E1}" destId="{DA4D9B9A-3FE1-4630-9DE8-4C80C22A43BE}" srcOrd="2" destOrd="0" presId="urn:microsoft.com/office/officeart/2005/8/layout/StepDownProcess"/>
    <dgm:cxn modelId="{B11F385A-4DA4-4EE6-8B6D-A79A7047A46E}" type="presParOf" srcId="{36AE627C-7A56-4A3D-95DA-432D68956CDD}" destId="{679E3894-E562-4195-9242-E12836CE3A32}" srcOrd="3" destOrd="0" presId="urn:microsoft.com/office/officeart/2005/8/layout/StepDownProcess"/>
    <dgm:cxn modelId="{3FF737DC-FC32-4EA2-AD0B-DD59B8955625}" type="presParOf" srcId="{36AE627C-7A56-4A3D-95DA-432D68956CDD}" destId="{2CD6D36F-6F3A-4626-B3B4-36A27B3BABBA}" srcOrd="4" destOrd="0" presId="urn:microsoft.com/office/officeart/2005/8/layout/StepDownProcess"/>
    <dgm:cxn modelId="{47353429-3691-4A57-9EF6-A00ED3A78FB3}" type="presParOf" srcId="{2CD6D36F-6F3A-4626-B3B4-36A27B3BABBA}" destId="{F438A545-71C9-4348-9E15-D8793A3487FC}" srcOrd="0" destOrd="0" presId="urn:microsoft.com/office/officeart/2005/8/layout/StepDownProcess"/>
    <dgm:cxn modelId="{7ADBCDD1-55AE-4311-9889-0EFC3C5E390F}" type="presParOf" srcId="{2CD6D36F-6F3A-4626-B3B4-36A27B3BABBA}" destId="{494E85DA-DA75-4042-BA55-EDF49090EF98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D8CD5-E863-4966-927C-AFFB9EA2F5A2}" type="datetimeFigureOut">
              <a:rPr lang="nl-NL" smtClean="0"/>
              <a:t>3-11-2013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7024D-FFC3-422F-9852-AC3B7E5ECD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10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E2A41-A773-4A98-8C3C-C32CD4BEAA9B}" type="datetime1">
              <a:rPr lang="nl-NL" smtClean="0"/>
              <a:t>3-11-2013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197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A458-D80F-4D23-B8F4-DC0DA7D347A1}" type="datetime1">
              <a:rPr lang="nl-NL" smtClean="0"/>
              <a:t>3-11-2013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0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743F-54DB-4660-A9A8-3FD774558E60}" type="datetime1">
              <a:rPr lang="nl-NL" smtClean="0"/>
              <a:t>3-11-2013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63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CE58-384B-47D7-AF45-43651A1A2B9D}" type="datetime1">
              <a:rPr lang="nl-NL" smtClean="0"/>
              <a:t>3-11-2013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97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62D3-4B18-44DC-850B-F9F9B7707999}" type="datetime1">
              <a:rPr lang="nl-NL" smtClean="0"/>
              <a:t>3-11-2013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3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1922-DFD4-4C7C-85F2-D29176CC9399}" type="datetime1">
              <a:rPr lang="nl-NL" smtClean="0"/>
              <a:t>3-11-2013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50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4582-CB73-4549-8077-7815F95781B4}" type="datetime1">
              <a:rPr lang="nl-NL" smtClean="0"/>
              <a:t>3-11-2013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57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368B-CB5F-40D8-8D12-961AA27488A5}" type="datetime1">
              <a:rPr lang="nl-NL" smtClean="0"/>
              <a:t>3-11-2013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46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097-749B-4E54-9C3E-2E335FD8B123}" type="datetime1">
              <a:rPr lang="nl-NL" smtClean="0"/>
              <a:t>3-11-2013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2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C3FC-50C8-4DF0-A151-24EC3C4A72E8}" type="datetime1">
              <a:rPr lang="nl-NL" smtClean="0"/>
              <a:t>3-11-2013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52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9F2-2350-459E-8D83-7BDA5086E21D}" type="datetime1">
              <a:rPr lang="nl-NL" smtClean="0"/>
              <a:t>3-11-2013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46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A3A26-C204-43F0-8C1D-0C5DCBE87FA5}" type="datetime1">
              <a:rPr lang="nl-NL" smtClean="0"/>
              <a:t>3-11-2013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5460-62E7-4039-A20C-97F98A8F5B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55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" b="3358"/>
          <a:stretch/>
        </p:blipFill>
        <p:spPr bwMode="auto">
          <a:xfrm>
            <a:off x="1763688" y="2387630"/>
            <a:ext cx="2456717" cy="3738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/>
          <p:cNvSpPr/>
          <p:nvPr/>
        </p:nvSpPr>
        <p:spPr>
          <a:xfrm>
            <a:off x="1691680" y="1020039"/>
            <a:ext cx="689239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nl-NL" sz="8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ÉÉN GOD,</a:t>
            </a:r>
          </a:p>
          <a:p>
            <a:r>
              <a:rPr lang="nl-NL" sz="8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   DE VADER</a:t>
            </a:r>
            <a:endParaRPr lang="nl-NL" sz="8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007410" y="6126300"/>
            <a:ext cx="31365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nov. 2013</a:t>
            </a:r>
          </a:p>
          <a:p>
            <a:pPr algn="r"/>
            <a:r>
              <a:rPr lang="nl-NL" sz="2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Rotterdam</a:t>
            </a:r>
            <a:endParaRPr lang="nl-NL" sz="2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27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10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3785652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... voor ons nochtans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er maar één God, de Vader,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uit wie alle dingen zijn </a:t>
            </a:r>
            <a:b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tot wie wij zijn...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een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Heer,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Jezus Christus,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DOOR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wie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 dingen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zijn...</a:t>
            </a:r>
          </a:p>
          <a:p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1Korinthe 8:6-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68" y="4437112"/>
            <a:ext cx="59245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81675"/>
            <a:ext cx="4810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024336" cy="405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79512" y="109007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Nicea</a:t>
            </a:r>
            <a:r>
              <a:rPr lang="nl-NL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325 na Chr.</a:t>
            </a:r>
            <a:endParaRPr lang="nl-NL" sz="3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hthoekige toelichting 4"/>
          <p:cNvSpPr/>
          <p:nvPr/>
        </p:nvSpPr>
        <p:spPr>
          <a:xfrm>
            <a:off x="4355976" y="188640"/>
            <a:ext cx="4653455" cy="1152127"/>
          </a:xfrm>
          <a:prstGeom prst="wedgeRectCallout">
            <a:avLst>
              <a:gd name="adj1" fmla="val -96588"/>
              <a:gd name="adj2" fmla="val 7234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Jezus Christus is </a:t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God de </a:t>
            </a: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Zoon!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4355976" y="1840838"/>
            <a:ext cx="4653455" cy="1938992"/>
          </a:xfrm>
          <a:prstGeom prst="rect">
            <a:avLst/>
          </a:prstGeom>
          <a:gradFill>
            <a:gsLst>
              <a:gs pos="38500">
                <a:srgbClr val="BECFED"/>
              </a:gs>
              <a:gs pos="95000">
                <a:schemeClr val="accent1">
                  <a:tint val="66000"/>
                  <a:satMod val="160000"/>
                </a:schemeClr>
              </a:gs>
              <a:gs pos="65000">
                <a:schemeClr val="accent1">
                  <a:tint val="44500"/>
                  <a:satMod val="160000"/>
                </a:schemeClr>
              </a:gs>
              <a:gs pos="49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NERGENS in Schrift!</a:t>
            </a:r>
          </a:p>
          <a:p>
            <a:endParaRPr lang="nl-NL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"God de Vader"</a:t>
            </a:r>
            <a:br>
              <a:rPr lang="nl-NL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&gt; talloze keren!</a:t>
            </a:r>
            <a:endParaRPr lang="nl-NL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11</a:t>
            </a:fld>
            <a:endParaRPr lang="nl-NL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799" y="3284984"/>
            <a:ext cx="2409453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28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242887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ige toelichting 2"/>
          <p:cNvSpPr/>
          <p:nvPr/>
        </p:nvSpPr>
        <p:spPr>
          <a:xfrm>
            <a:off x="4283968" y="1340768"/>
            <a:ext cx="4032448" cy="1368152"/>
          </a:xfrm>
          <a:prstGeom prst="wedgeRectCallout">
            <a:avLst>
              <a:gd name="adj1" fmla="val -99362"/>
              <a:gd name="adj2" fmla="val -6892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Jezus Christus is </a:t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Zoon van God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136508" y="3483361"/>
            <a:ext cx="7179907" cy="286232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40000">
                <a:schemeClr val="accent1">
                  <a:tint val="44500"/>
                  <a:satMod val="160000"/>
                </a:schemeClr>
              </a:gs>
              <a:gs pos="19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Logisch...én naar de Schrift:</a:t>
            </a:r>
          </a:p>
          <a:p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één God, de Vader</a:t>
            </a:r>
          </a:p>
          <a:p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Jezus Christus, </a:t>
            </a:r>
            <a:b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(eniggeboren) Zoon van God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902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13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3323987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ÉÉN GOD EN VADER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allen,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boven allen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door allen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allen. 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Efeze 4:6-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8350"/>
            <a:ext cx="37147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96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14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3323987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ÉÉN GOD EN VADER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b="1" u="sng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VAN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allen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boven allen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door allen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allen.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Efeze 4:6-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660" y="3573016"/>
            <a:ext cx="8136904" cy="193899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Hebben wij niet allen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één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Vader?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Heeft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niet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één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God ons geschapen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  <a:p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-Maleachi 2:10- 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81675"/>
            <a:ext cx="53530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71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15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3323987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ÉÉN GOD EN VADER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allen,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 i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nl-NL" sz="3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3000" b="1" u="sng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BOVEN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allen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door allen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allen.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Efeze 4:6-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79512" y="3789040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Allerhoogste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zijn gedachten en wegen zijn overtreffend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3" y="5819775"/>
            <a:ext cx="32289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48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16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3323987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ÉÉN GOD EN VADER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allen,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boven allen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b="1" u="sng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DOOR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allen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allen.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Efeze 4:6-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3575"/>
            <a:ext cx="35147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0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37161" y="260648"/>
            <a:ext cx="8136904" cy="5170646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Ja, alle bewoners der aarde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worden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als niets geacht;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Hij </a:t>
            </a:r>
            <a:r>
              <a:rPr lang="nl-NL" sz="3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doet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NAAR ZIJN WIL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met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het heer des hemels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bewoners der aarde: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NIEMAND IS ER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</a:p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zijn hand kan weerhouden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 Hem kan zeggen: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wat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doet Gij?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-Daniël 4:35- 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08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18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3323987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ÉÉN GOD EN VADER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allen,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boven allen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door allen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IN allen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Efeze 4:6-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825502"/>
            <a:ext cx="24384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16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37161" y="260648"/>
            <a:ext cx="8136904" cy="3323987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3000" i="1" baseline="30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26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De laatste vijand,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onttroond wordt, is de dood, </a:t>
            </a:r>
          </a:p>
          <a:p>
            <a:r>
              <a:rPr lang="nl-NL" sz="3000" i="1" baseline="30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27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want alles heeft Hij aan zijn voeten onderworpen.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(...)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-1Korinthe 15- 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9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2</a:t>
            </a:fld>
            <a:endParaRPr lang="nl-NL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62521"/>
            <a:ext cx="8100392" cy="32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07504" y="116632"/>
            <a:ext cx="8856984" cy="2862322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Koning der eeuwen, </a:t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onvergankelijke, </a:t>
            </a:r>
            <a:r>
              <a:rPr lang="nl-NL" sz="3000" i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onzienlijke,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3000" b="1" u="sng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ENIGE GOD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zij eer en heerlijkheid </a:t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 in de eeuwen der eeuwen!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Amen.  </a:t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-1Timotheüs 1:17-</a:t>
            </a:r>
          </a:p>
        </p:txBody>
      </p:sp>
      <p:sp>
        <p:nvSpPr>
          <p:cNvPr id="6" name="Ovaal 5"/>
          <p:cNvSpPr/>
          <p:nvPr/>
        </p:nvSpPr>
        <p:spPr>
          <a:xfrm>
            <a:off x="1193811" y="3757302"/>
            <a:ext cx="3222874" cy="2880320"/>
          </a:xfrm>
          <a:prstGeom prst="ellipse">
            <a:avLst/>
          </a:prstGeom>
          <a:solidFill>
            <a:schemeClr val="bg1"/>
          </a:solidFill>
          <a:ln w="825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4283968" y="5772719"/>
            <a:ext cx="2520280" cy="968649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985" y="4525949"/>
            <a:ext cx="2645668" cy="1277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637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37161" y="260648"/>
            <a:ext cx="8136904" cy="5632311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3000" i="1" baseline="30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26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laatste vijand, </a:t>
            </a:r>
            <a:endParaRPr lang="nl-NL" sz="3000" dirty="0" smtClean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teniet gedaan wordt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is de dood,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i="1" baseline="30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27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want alles heeft Hij aan zijn voeten onderworpen.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(...)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baseline="30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Wanneer alles Hem onderworpen is, zal ook de Zoon zelf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Zich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aan Hem onderwerpen,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Hem alles onderworpen heeft,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opdat God zij alles in allen.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-1Korinthe 15- 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00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37161" y="260648"/>
            <a:ext cx="8136904" cy="5632311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3000" i="1" baseline="30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26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laatste vijand, </a:t>
            </a:r>
            <a:endParaRPr lang="nl-NL" sz="3000" dirty="0" smtClean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teniet gedaan wordt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is de dood,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i="1" baseline="30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27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want alles heeft Hij aan zijn voeten onderworpen.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(...)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baseline="30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Wanneer alles Hem onderworpen is, zal ook de Zoon zelf </a:t>
            </a:r>
            <a:endParaRPr lang="nl-NL" sz="3000" dirty="0" smtClean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Zich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aan Hem onderwerpen, </a:t>
            </a:r>
            <a:endParaRPr lang="nl-NL" sz="3000" dirty="0" smtClean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Hem alles onderworpen heeft, </a:t>
            </a:r>
            <a:endParaRPr lang="nl-NL" sz="3000" dirty="0" smtClean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opdat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GOD </a:t>
            </a:r>
            <a:r>
              <a:rPr lang="nl-NL" sz="3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 alles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ALLEN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 </a:t>
            </a:r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-1Korinthe 15- 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59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65774394"/>
              </p:ext>
            </p:extLst>
          </p:nvPr>
        </p:nvGraphicFramePr>
        <p:xfrm>
          <a:off x="179512" y="116632"/>
          <a:ext cx="8856984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98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1C37C10-5E30-491B-82DF-75DB12FF2A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D20F37-392A-4C82-B7CF-046E7935E3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4E15E69-5F60-40D9-9941-BACE9C6C71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218469C-19D9-487F-9E56-D10E018F7F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13CCFAB-895F-4272-8595-F82122FB91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4D9B9A-3FE1-4630-9DE8-4C80C22A43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438A545-71C9-4348-9E15-D8793A3487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94E85DA-DA75-4042-BA55-EDF49090EF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6858" y="0"/>
            <a:ext cx="8136904" cy="4247317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Want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UIT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Hem </a:t>
            </a: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DOOR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Hem </a:t>
            </a: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Hem </a:t>
            </a: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zijn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 dingen: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Hem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 de heerlijkheid </a:t>
            </a:r>
            <a:endParaRPr lang="nl-NL" sz="3000" dirty="0" smtClean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aionen! </a:t>
            </a:r>
          </a:p>
          <a:p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Amen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nl-NL" sz="3000" dirty="0" smtClean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-Romeinen 11- 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23</a:t>
            </a:fld>
            <a:endParaRPr lang="nl-NL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1" y="5704935"/>
            <a:ext cx="86487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356992"/>
            <a:ext cx="34575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1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6858" y="0"/>
            <a:ext cx="8136904" cy="4247317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Want uit Hem </a:t>
            </a:r>
            <a:endParaRPr lang="nl-NL" sz="3000" dirty="0" smtClean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door Hem </a:t>
            </a:r>
            <a:endParaRPr lang="nl-NL" sz="3000" dirty="0" smtClean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 Hem </a:t>
            </a:r>
            <a:endParaRPr lang="nl-NL" sz="3000" dirty="0" smtClean="0">
              <a:solidFill>
                <a:schemeClr val="bg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zijn </a:t>
            </a:r>
            <a:r>
              <a:rPr lang="nl-NL" sz="300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 dingen: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Hem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 de heerlijkheid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aionen! </a:t>
            </a: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Amen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l-NL" sz="3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-Romeinen 11- 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24</a:t>
            </a:fld>
            <a:endParaRPr lang="nl-NL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1" y="4509120"/>
            <a:ext cx="33909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7" y="5715000"/>
            <a:ext cx="45243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29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3</a:t>
            </a:fld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107504" y="116632"/>
            <a:ext cx="8856984" cy="2400657"/>
          </a:xfrm>
          <a:prstGeom prst="rect">
            <a:avLst/>
          </a:prstGeom>
          <a:gradFill flip="none" rotWithShape="1">
            <a:gsLst>
              <a:gs pos="14000">
                <a:schemeClr val="accent1">
                  <a:tint val="66000"/>
                  <a:satMod val="160000"/>
                </a:schemeClr>
              </a:gs>
              <a:gs pos="2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nl-NL" sz="3000" b="1" u="sng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ENIGE GOD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onze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Redder, </a:t>
            </a:r>
            <a:b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door Jezus Christus, onze </a:t>
            </a:r>
            <a:r>
              <a:rPr lang="nl-NL" sz="30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Here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heerlijkheid, majesteit, kracht en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macht... </a:t>
            </a:r>
            <a:b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nl-NL" sz="3000" i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Judas:25</a:t>
            </a: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8" y="4567238"/>
            <a:ext cx="893445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al 4"/>
          <p:cNvSpPr/>
          <p:nvPr/>
        </p:nvSpPr>
        <p:spPr>
          <a:xfrm>
            <a:off x="845070" y="3284985"/>
            <a:ext cx="3222874" cy="2880320"/>
          </a:xfrm>
          <a:prstGeom prst="ellipse">
            <a:avLst/>
          </a:prstGeom>
          <a:solidFill>
            <a:schemeClr val="bg1"/>
          </a:solidFill>
          <a:ln w="825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 flipV="1">
            <a:off x="3923928" y="3356992"/>
            <a:ext cx="2016224" cy="775537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244" y="4053632"/>
            <a:ext cx="2645668" cy="1277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22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4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3323987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Dit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 is het </a:t>
            </a:r>
            <a:r>
              <a:rPr lang="nl-NL" sz="30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eeuw-ige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leven,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 kennen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enige waarachtige God,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Jezus Christus,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Gij gezonden hebt.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Johannes 17:3-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9120"/>
            <a:ext cx="5981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81675"/>
            <a:ext cx="34861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13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5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3323987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Dit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 is het </a:t>
            </a:r>
            <a:r>
              <a:rPr lang="nl-NL" sz="30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eeuw-ige</a:t>
            </a: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leven, </a:t>
            </a:r>
            <a:endParaRPr lang="nl-NL" sz="3000" dirty="0" smtClean="0">
              <a:solidFill>
                <a:schemeClr val="tx2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 </a:t>
            </a: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 kennen, </a:t>
            </a: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ENIGE WAARACHTIGE GOD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Jezus Christus,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die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Gij gezonden hebt.   </a:t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Johannes 17:3-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9120"/>
            <a:ext cx="49244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81675"/>
            <a:ext cx="71532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423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6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2862322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Want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 IS ÉÉN GOD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ook </a:t>
            </a: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één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middelaar </a:t>
            </a: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van God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mensen, </a:t>
            </a: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mens Christus </a:t>
            </a: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Jezus...</a:t>
            </a:r>
          </a:p>
          <a:p>
            <a:endParaRPr lang="nl-NL" sz="3000" i="1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1Timotheüs 2:5-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74563"/>
            <a:ext cx="80200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6" y="5764824"/>
            <a:ext cx="78771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4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7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2862322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Want </a:t>
            </a: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 is één God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ook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ÉÉN MIDDELAAR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van God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mensen,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nl-NL" sz="3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mens Christus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Jezus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...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1Timotheüs 2:5-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74563"/>
            <a:ext cx="80200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6" y="5764824"/>
            <a:ext cx="78771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176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8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3785652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... voor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ons nochtans </a:t>
            </a:r>
            <a:endParaRPr lang="nl-NL" sz="30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 maar </a:t>
            </a:r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ÉÉN GOD, DE VADER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uit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wie alle dingen zijn </a:t>
            </a: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 wie wij </a:t>
            </a: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zijn, </a:t>
            </a:r>
          </a:p>
          <a:p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een Heer, Jezus Christus, </a:t>
            </a:r>
          </a:p>
          <a:p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door wie alle dingen zijn</a:t>
            </a: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...</a:t>
            </a:r>
          </a:p>
          <a:p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1Korinthe 8:6-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1128"/>
            <a:ext cx="72771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" y="5745333"/>
            <a:ext cx="45339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996" y="5745332"/>
            <a:ext cx="39147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28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5460-62E7-4039-A20C-97F98A8F5B15}" type="slidenum">
              <a:rPr lang="nl-NL" smtClean="0"/>
              <a:t>9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07504" y="116632"/>
            <a:ext cx="8856984" cy="3785652"/>
          </a:xfrm>
          <a:prstGeom prst="rect">
            <a:avLst/>
          </a:prstGeom>
          <a:gradFill flip="none" rotWithShape="1">
            <a:gsLst>
              <a:gs pos="10000">
                <a:schemeClr val="accent1">
                  <a:tint val="66000"/>
                  <a:satMod val="160000"/>
                </a:schemeClr>
              </a:gs>
              <a:gs pos="2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... voor ons nochtans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er maar één God, de Vader,</a:t>
            </a:r>
            <a:r>
              <a:rPr lang="nl-NL" sz="3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nl-NL" sz="3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UIT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wie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alle dingen zijn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nl-NL" sz="30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 wie wij </a:t>
            </a:r>
            <a:r>
              <a:rPr lang="nl-NL" sz="30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zijn,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een Heer, Jezus </a:t>
            </a:r>
            <a:r>
              <a:rPr lang="nl-NL" sz="3000" dirty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hristus, </a:t>
            </a:r>
          </a:p>
          <a:p>
            <a:r>
              <a:rPr lang="nl-NL" sz="3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door wie alle dingen zijn...</a:t>
            </a:r>
          </a:p>
          <a:p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3000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1Korinthe 8:6-</a:t>
            </a:r>
            <a:endParaRPr lang="nl-NL" sz="3000" i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1128"/>
            <a:ext cx="72771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" y="5745333"/>
            <a:ext cx="45339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996" y="5745332"/>
            <a:ext cx="39147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699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es_leeg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000" dirty="0">
            <a:solidFill>
              <a:srgbClr val="002060"/>
            </a:solidFill>
            <a:latin typeface="Verdana" pitchFamily="34" charset="0"/>
            <a:ea typeface="Verdana" pitchFamily="34" charset="0"/>
            <a:cs typeface="Verdan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studies_leeg</Template>
  <TotalTime>1249</TotalTime>
  <Words>516</Words>
  <Application>Microsoft Office PowerPoint</Application>
  <PresentationFormat>Diavoorstelling (4:3)</PresentationFormat>
  <Paragraphs>167</Paragraphs>
  <Slides>24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5" baseType="lpstr">
      <vt:lpstr>studies_leeg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Andre Piet</dc:creator>
  <cp:lastModifiedBy>Andre Piet</cp:lastModifiedBy>
  <cp:revision>34</cp:revision>
  <dcterms:created xsi:type="dcterms:W3CDTF">2013-11-01T19:26:58Z</dcterms:created>
  <dcterms:modified xsi:type="dcterms:W3CDTF">2013-11-03T13:51:57Z</dcterms:modified>
</cp:coreProperties>
</file>