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256" r:id="rId2"/>
    <p:sldId id="447" r:id="rId3"/>
    <p:sldId id="292" r:id="rId4"/>
    <p:sldId id="293" r:id="rId5"/>
    <p:sldId id="294" r:id="rId6"/>
    <p:sldId id="302" r:id="rId7"/>
    <p:sldId id="470" r:id="rId8"/>
    <p:sldId id="514" r:id="rId9"/>
    <p:sldId id="518" r:id="rId10"/>
    <p:sldId id="520" r:id="rId11"/>
    <p:sldId id="519" r:id="rId12"/>
    <p:sldId id="521" r:id="rId13"/>
    <p:sldId id="522" r:id="rId14"/>
    <p:sldId id="523" r:id="rId15"/>
    <p:sldId id="515" r:id="rId16"/>
    <p:sldId id="525" r:id="rId17"/>
    <p:sldId id="526" r:id="rId18"/>
    <p:sldId id="516" r:id="rId19"/>
    <p:sldId id="524" r:id="rId20"/>
    <p:sldId id="527" r:id="rId21"/>
  </p:sldIdLst>
  <p:sldSz cx="9144000" cy="6858000" type="screen4x3"/>
  <p:notesSz cx="6888163" cy="10021888"/>
  <p:defaultTextStyle>
    <a:defPPr>
      <a:defRPr lang="nl-NL"/>
    </a:defPPr>
    <a:lvl1pPr marL="0" algn="l" defTabSz="1097280" rtl="0" eaLnBrk="1" latinLnBrk="0" hangingPunct="1">
      <a:defRPr sz="2160" kern="1200">
        <a:solidFill>
          <a:schemeClr val="tx1"/>
        </a:solidFill>
        <a:latin typeface="+mn-lt"/>
        <a:ea typeface="+mn-ea"/>
        <a:cs typeface="+mn-cs"/>
      </a:defRPr>
    </a:lvl1pPr>
    <a:lvl2pPr marL="548640" algn="l" defTabSz="1097280" rtl="0" eaLnBrk="1" latinLnBrk="0" hangingPunct="1">
      <a:defRPr sz="2160" kern="1200">
        <a:solidFill>
          <a:schemeClr val="tx1"/>
        </a:solidFill>
        <a:latin typeface="+mn-lt"/>
        <a:ea typeface="+mn-ea"/>
        <a:cs typeface="+mn-cs"/>
      </a:defRPr>
    </a:lvl2pPr>
    <a:lvl3pPr marL="1097280" algn="l" defTabSz="1097280" rtl="0" eaLnBrk="1" latinLnBrk="0" hangingPunct="1">
      <a:defRPr sz="2160" kern="1200">
        <a:solidFill>
          <a:schemeClr val="tx1"/>
        </a:solidFill>
        <a:latin typeface="+mn-lt"/>
        <a:ea typeface="+mn-ea"/>
        <a:cs typeface="+mn-cs"/>
      </a:defRPr>
    </a:lvl3pPr>
    <a:lvl4pPr marL="1645920" algn="l" defTabSz="1097280" rtl="0" eaLnBrk="1" latinLnBrk="0" hangingPunct="1">
      <a:defRPr sz="2160" kern="1200">
        <a:solidFill>
          <a:schemeClr val="tx1"/>
        </a:solidFill>
        <a:latin typeface="+mn-lt"/>
        <a:ea typeface="+mn-ea"/>
        <a:cs typeface="+mn-cs"/>
      </a:defRPr>
    </a:lvl4pPr>
    <a:lvl5pPr marL="2194560" algn="l" defTabSz="1097280" rtl="0" eaLnBrk="1" latinLnBrk="0" hangingPunct="1">
      <a:defRPr sz="2160" kern="1200">
        <a:solidFill>
          <a:schemeClr val="tx1"/>
        </a:solidFill>
        <a:latin typeface="+mn-lt"/>
        <a:ea typeface="+mn-ea"/>
        <a:cs typeface="+mn-cs"/>
      </a:defRPr>
    </a:lvl5pPr>
    <a:lvl6pPr marL="2743200" algn="l" defTabSz="1097280" rtl="0" eaLnBrk="1" latinLnBrk="0" hangingPunct="1">
      <a:defRPr sz="2160" kern="1200">
        <a:solidFill>
          <a:schemeClr val="tx1"/>
        </a:solidFill>
        <a:latin typeface="+mn-lt"/>
        <a:ea typeface="+mn-ea"/>
        <a:cs typeface="+mn-cs"/>
      </a:defRPr>
    </a:lvl6pPr>
    <a:lvl7pPr marL="3291840" algn="l" defTabSz="1097280" rtl="0" eaLnBrk="1" latinLnBrk="0" hangingPunct="1">
      <a:defRPr sz="2160" kern="1200">
        <a:solidFill>
          <a:schemeClr val="tx1"/>
        </a:solidFill>
        <a:latin typeface="+mn-lt"/>
        <a:ea typeface="+mn-ea"/>
        <a:cs typeface="+mn-cs"/>
      </a:defRPr>
    </a:lvl7pPr>
    <a:lvl8pPr marL="3840480" algn="l" defTabSz="1097280" rtl="0" eaLnBrk="1" latinLnBrk="0" hangingPunct="1">
      <a:defRPr sz="2160" kern="1200">
        <a:solidFill>
          <a:schemeClr val="tx1"/>
        </a:solidFill>
        <a:latin typeface="+mn-lt"/>
        <a:ea typeface="+mn-ea"/>
        <a:cs typeface="+mn-cs"/>
      </a:defRPr>
    </a:lvl8pPr>
    <a:lvl9pPr marL="4389120" algn="l" defTabSz="1097280" rtl="0" eaLnBrk="1" latinLnBrk="0" hangingPunct="1">
      <a:defRPr sz="216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3" autoAdjust="0"/>
    <p:restoredTop sz="94634" autoAdjust="0"/>
  </p:normalViewPr>
  <p:slideViewPr>
    <p:cSldViewPr>
      <p:cViewPr>
        <p:scale>
          <a:sx n="75" d="100"/>
          <a:sy n="75" d="100"/>
        </p:scale>
        <p:origin x="220" y="3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28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dré Piet" userId="cf649227bf3b24ab" providerId="LiveId" clId="{5E2E7C07-81BB-41A0-8C43-07D25BE59F60}"/>
    <pc:docChg chg="undo redo custSel addSld delSld modSld sldOrd">
      <pc:chgData name="André Piet" userId="cf649227bf3b24ab" providerId="LiveId" clId="{5E2E7C07-81BB-41A0-8C43-07D25BE59F60}" dt="2021-08-02T20:51:09.209" v="1612" actId="108"/>
      <pc:docMkLst>
        <pc:docMk/>
      </pc:docMkLst>
      <pc:sldChg chg="addSp modSp mod">
        <pc:chgData name="André Piet" userId="cf649227bf3b24ab" providerId="LiveId" clId="{5E2E7C07-81BB-41A0-8C43-07D25BE59F60}" dt="2021-08-02T14:21:30.872" v="25" actId="1076"/>
        <pc:sldMkLst>
          <pc:docMk/>
          <pc:sldMk cId="961451923" sldId="256"/>
        </pc:sldMkLst>
        <pc:spChg chg="mod">
          <ac:chgData name="André Piet" userId="cf649227bf3b24ab" providerId="LiveId" clId="{5E2E7C07-81BB-41A0-8C43-07D25BE59F60}" dt="2021-08-02T14:21:30.872" v="25" actId="1076"/>
          <ac:spMkLst>
            <pc:docMk/>
            <pc:sldMk cId="961451923" sldId="256"/>
            <ac:spMk id="2" creationId="{D108BA49-FE2C-4E78-8708-1DFBDF5FE0FF}"/>
          </ac:spMkLst>
        </pc:spChg>
        <pc:spChg chg="mod">
          <ac:chgData name="André Piet" userId="cf649227bf3b24ab" providerId="LiveId" clId="{5E2E7C07-81BB-41A0-8C43-07D25BE59F60}" dt="2021-08-02T14:21:07.737" v="21" actId="20577"/>
          <ac:spMkLst>
            <pc:docMk/>
            <pc:sldMk cId="961451923" sldId="256"/>
            <ac:spMk id="3" creationId="{C756E4B7-5B7C-4955-9459-FAFDBB2655A4}"/>
          </ac:spMkLst>
        </pc:spChg>
        <pc:picChg chg="add mod">
          <ac:chgData name="André Piet" userId="cf649227bf3b24ab" providerId="LiveId" clId="{5E2E7C07-81BB-41A0-8C43-07D25BE59F60}" dt="2021-08-02T14:21:24.236" v="24" actId="167"/>
          <ac:picMkLst>
            <pc:docMk/>
            <pc:sldMk cId="961451923" sldId="256"/>
            <ac:picMk id="4" creationId="{6A191BED-62F9-4053-96FD-087DBF2EBD8C}"/>
          </ac:picMkLst>
        </pc:picChg>
      </pc:sldChg>
      <pc:sldChg chg="modSp add mod modAnim">
        <pc:chgData name="André Piet" userId="cf649227bf3b24ab" providerId="LiveId" clId="{5E2E7C07-81BB-41A0-8C43-07D25BE59F60}" dt="2021-08-02T19:45:12.786" v="107" actId="20577"/>
        <pc:sldMkLst>
          <pc:docMk/>
          <pc:sldMk cId="2913466198" sldId="292"/>
        </pc:sldMkLst>
        <pc:spChg chg="mod">
          <ac:chgData name="André Piet" userId="cf649227bf3b24ab" providerId="LiveId" clId="{5E2E7C07-81BB-41A0-8C43-07D25BE59F60}" dt="2021-08-02T19:44:44.271" v="101" actId="1076"/>
          <ac:spMkLst>
            <pc:docMk/>
            <pc:sldMk cId="2913466198" sldId="292"/>
            <ac:spMk id="2" creationId="{00000000-0000-0000-0000-000000000000}"/>
          </ac:spMkLst>
        </pc:spChg>
        <pc:spChg chg="mod">
          <ac:chgData name="André Piet" userId="cf649227bf3b24ab" providerId="LiveId" clId="{5E2E7C07-81BB-41A0-8C43-07D25BE59F60}" dt="2021-08-02T19:44:48.823" v="102" actId="1076"/>
          <ac:spMkLst>
            <pc:docMk/>
            <pc:sldMk cId="2913466198" sldId="292"/>
            <ac:spMk id="3" creationId="{00000000-0000-0000-0000-000000000000}"/>
          </ac:spMkLst>
        </pc:spChg>
        <pc:spChg chg="mod">
          <ac:chgData name="André Piet" userId="cf649227bf3b24ab" providerId="LiveId" clId="{5E2E7C07-81BB-41A0-8C43-07D25BE59F60}" dt="2021-08-02T19:44:51.799" v="103" actId="1076"/>
          <ac:spMkLst>
            <pc:docMk/>
            <pc:sldMk cId="2913466198" sldId="292"/>
            <ac:spMk id="4" creationId="{00000000-0000-0000-0000-000000000000}"/>
          </ac:spMkLst>
        </pc:spChg>
        <pc:spChg chg="mod">
          <ac:chgData name="André Piet" userId="cf649227bf3b24ab" providerId="LiveId" clId="{5E2E7C07-81BB-41A0-8C43-07D25BE59F60}" dt="2021-08-02T19:45:12.786" v="107" actId="20577"/>
          <ac:spMkLst>
            <pc:docMk/>
            <pc:sldMk cId="2913466198" sldId="292"/>
            <ac:spMk id="5" creationId="{00000000-0000-0000-0000-000000000000}"/>
          </ac:spMkLst>
        </pc:spChg>
      </pc:sldChg>
      <pc:sldChg chg="add">
        <pc:chgData name="André Piet" userId="cf649227bf3b24ab" providerId="LiveId" clId="{5E2E7C07-81BB-41A0-8C43-07D25BE59F60}" dt="2021-08-02T19:43:53.738" v="97"/>
        <pc:sldMkLst>
          <pc:docMk/>
          <pc:sldMk cId="2592141206" sldId="293"/>
        </pc:sldMkLst>
      </pc:sldChg>
      <pc:sldChg chg="add">
        <pc:chgData name="André Piet" userId="cf649227bf3b24ab" providerId="LiveId" clId="{5E2E7C07-81BB-41A0-8C43-07D25BE59F60}" dt="2021-08-02T19:43:53.738" v="97"/>
        <pc:sldMkLst>
          <pc:docMk/>
          <pc:sldMk cId="3487152809" sldId="294"/>
        </pc:sldMkLst>
      </pc:sldChg>
      <pc:sldChg chg="modSp add">
        <pc:chgData name="André Piet" userId="cf649227bf3b24ab" providerId="LiveId" clId="{5E2E7C07-81BB-41A0-8C43-07D25BE59F60}" dt="2021-08-02T20:51:09.209" v="1612" actId="108"/>
        <pc:sldMkLst>
          <pc:docMk/>
          <pc:sldMk cId="883908894" sldId="302"/>
        </pc:sldMkLst>
        <pc:spChg chg="mod">
          <ac:chgData name="André Piet" userId="cf649227bf3b24ab" providerId="LiveId" clId="{5E2E7C07-81BB-41A0-8C43-07D25BE59F60}" dt="2021-08-02T20:51:09.209" v="1612" actId="108"/>
          <ac:spMkLst>
            <pc:docMk/>
            <pc:sldMk cId="883908894" sldId="302"/>
            <ac:spMk id="12" creationId="{00000000-0000-0000-0000-000000000000}"/>
          </ac:spMkLst>
        </pc:spChg>
      </pc:sldChg>
      <pc:sldChg chg="add">
        <pc:chgData name="André Piet" userId="cf649227bf3b24ab" providerId="LiveId" clId="{5E2E7C07-81BB-41A0-8C43-07D25BE59F60}" dt="2021-08-02T19:43:53.738" v="97"/>
        <pc:sldMkLst>
          <pc:docMk/>
          <pc:sldMk cId="1881102097" sldId="447"/>
        </pc:sldMkLst>
      </pc:sldChg>
      <pc:sldChg chg="modSp mod">
        <pc:chgData name="André Piet" userId="cf649227bf3b24ab" providerId="LiveId" clId="{5E2E7C07-81BB-41A0-8C43-07D25BE59F60}" dt="2021-08-02T15:19:35.224" v="75" actId="57"/>
        <pc:sldMkLst>
          <pc:docMk/>
          <pc:sldMk cId="4273764877" sldId="470"/>
        </pc:sldMkLst>
        <pc:spChg chg="mod">
          <ac:chgData name="André Piet" userId="cf649227bf3b24ab" providerId="LiveId" clId="{5E2E7C07-81BB-41A0-8C43-07D25BE59F60}" dt="2021-08-02T14:43:45.579" v="37" actId="20577"/>
          <ac:spMkLst>
            <pc:docMk/>
            <pc:sldMk cId="4273764877" sldId="470"/>
            <ac:spMk id="2" creationId="{4A4C4AA2-A331-45C5-B040-6AAC772A5D25}"/>
          </ac:spMkLst>
        </pc:spChg>
        <pc:spChg chg="mod">
          <ac:chgData name="André Piet" userId="cf649227bf3b24ab" providerId="LiveId" clId="{5E2E7C07-81BB-41A0-8C43-07D25BE59F60}" dt="2021-08-02T15:19:35.224" v="75" actId="57"/>
          <ac:spMkLst>
            <pc:docMk/>
            <pc:sldMk cId="4273764877" sldId="470"/>
            <ac:spMk id="3" creationId="{73487125-94B1-41FE-8A8C-068308C2CFF5}"/>
          </ac:spMkLst>
        </pc:spChg>
      </pc:sldChg>
      <pc:sldChg chg="del">
        <pc:chgData name="André Piet" userId="cf649227bf3b24ab" providerId="LiveId" clId="{5E2E7C07-81BB-41A0-8C43-07D25BE59F60}" dt="2021-08-02T20:40:41.541" v="1482" actId="47"/>
        <pc:sldMkLst>
          <pc:docMk/>
          <pc:sldMk cId="2301248168" sldId="513"/>
        </pc:sldMkLst>
      </pc:sldChg>
      <pc:sldChg chg="addSp modSp add mod modAnim">
        <pc:chgData name="André Piet" userId="cf649227bf3b24ab" providerId="LiveId" clId="{5E2E7C07-81BB-41A0-8C43-07D25BE59F60}" dt="2021-08-02T19:47:16.119" v="138" actId="14100"/>
        <pc:sldMkLst>
          <pc:docMk/>
          <pc:sldMk cId="3483834220" sldId="514"/>
        </pc:sldMkLst>
        <pc:spChg chg="mod">
          <ac:chgData name="André Piet" userId="cf649227bf3b24ab" providerId="LiveId" clId="{5E2E7C07-81BB-41A0-8C43-07D25BE59F60}" dt="2021-08-02T19:46:44.681" v="110" actId="115"/>
          <ac:spMkLst>
            <pc:docMk/>
            <pc:sldMk cId="3483834220" sldId="514"/>
            <ac:spMk id="3" creationId="{73487125-94B1-41FE-8A8C-068308C2CFF5}"/>
          </ac:spMkLst>
        </pc:spChg>
        <pc:spChg chg="add mod">
          <ac:chgData name="André Piet" userId="cf649227bf3b24ab" providerId="LiveId" clId="{5E2E7C07-81BB-41A0-8C43-07D25BE59F60}" dt="2021-08-02T19:47:16.119" v="138" actId="14100"/>
          <ac:spMkLst>
            <pc:docMk/>
            <pc:sldMk cId="3483834220" sldId="514"/>
            <ac:spMk id="4" creationId="{191AAD07-63AD-49C2-BB60-D7BF3E249DDD}"/>
          </ac:spMkLst>
        </pc:spChg>
      </pc:sldChg>
      <pc:sldChg chg="addSp modSp add mod modAnim">
        <pc:chgData name="André Piet" userId="cf649227bf3b24ab" providerId="LiveId" clId="{5E2E7C07-81BB-41A0-8C43-07D25BE59F60}" dt="2021-08-02T20:14:59.198" v="1042" actId="207"/>
        <pc:sldMkLst>
          <pc:docMk/>
          <pc:sldMk cId="3803930618" sldId="515"/>
        </pc:sldMkLst>
        <pc:spChg chg="mod">
          <ac:chgData name="André Piet" userId="cf649227bf3b24ab" providerId="LiveId" clId="{5E2E7C07-81BB-41A0-8C43-07D25BE59F60}" dt="2021-08-02T20:14:59.198" v="1042" actId="207"/>
          <ac:spMkLst>
            <pc:docMk/>
            <pc:sldMk cId="3803930618" sldId="515"/>
            <ac:spMk id="3" creationId="{73487125-94B1-41FE-8A8C-068308C2CFF5}"/>
          </ac:spMkLst>
        </pc:spChg>
        <pc:spChg chg="add mod">
          <ac:chgData name="André Piet" userId="cf649227bf3b24ab" providerId="LiveId" clId="{5E2E7C07-81BB-41A0-8C43-07D25BE59F60}" dt="2021-08-02T20:13:12.624" v="974" actId="20577"/>
          <ac:spMkLst>
            <pc:docMk/>
            <pc:sldMk cId="3803930618" sldId="515"/>
            <ac:spMk id="4" creationId="{9AD317B3-943B-462A-B22D-A0F440F8234B}"/>
          </ac:spMkLst>
        </pc:spChg>
      </pc:sldChg>
      <pc:sldChg chg="addSp modSp add mod modAnim">
        <pc:chgData name="André Piet" userId="cf649227bf3b24ab" providerId="LiveId" clId="{5E2E7C07-81BB-41A0-8C43-07D25BE59F60}" dt="2021-08-02T20:33:03.157" v="1200" actId="207"/>
        <pc:sldMkLst>
          <pc:docMk/>
          <pc:sldMk cId="52837723" sldId="516"/>
        </pc:sldMkLst>
        <pc:spChg chg="mod">
          <ac:chgData name="André Piet" userId="cf649227bf3b24ab" providerId="LiveId" clId="{5E2E7C07-81BB-41A0-8C43-07D25BE59F60}" dt="2021-08-02T20:33:03.157" v="1200" actId="207"/>
          <ac:spMkLst>
            <pc:docMk/>
            <pc:sldMk cId="52837723" sldId="516"/>
            <ac:spMk id="3" creationId="{73487125-94B1-41FE-8A8C-068308C2CFF5}"/>
          </ac:spMkLst>
        </pc:spChg>
        <pc:spChg chg="add mod">
          <ac:chgData name="André Piet" userId="cf649227bf3b24ab" providerId="LiveId" clId="{5E2E7C07-81BB-41A0-8C43-07D25BE59F60}" dt="2021-08-02T20:14:20.021" v="1038" actId="1076"/>
          <ac:spMkLst>
            <pc:docMk/>
            <pc:sldMk cId="52837723" sldId="516"/>
            <ac:spMk id="4" creationId="{B6BA8325-26F7-4306-8D78-97F31A2622AE}"/>
          </ac:spMkLst>
        </pc:spChg>
      </pc:sldChg>
      <pc:sldChg chg="modSp add del mod">
        <pc:chgData name="André Piet" userId="cf649227bf3b24ab" providerId="LiveId" clId="{5E2E7C07-81BB-41A0-8C43-07D25BE59F60}" dt="2021-08-02T20:45:20.438" v="1578" actId="47"/>
        <pc:sldMkLst>
          <pc:docMk/>
          <pc:sldMk cId="3252627608" sldId="517"/>
        </pc:sldMkLst>
        <pc:spChg chg="mod">
          <ac:chgData name="André Piet" userId="cf649227bf3b24ab" providerId="LiveId" clId="{5E2E7C07-81BB-41A0-8C43-07D25BE59F60}" dt="2021-08-02T15:33:03.253" v="96" actId="6549"/>
          <ac:spMkLst>
            <pc:docMk/>
            <pc:sldMk cId="3252627608" sldId="517"/>
            <ac:spMk id="3" creationId="{73487125-94B1-41FE-8A8C-068308C2CFF5}"/>
          </ac:spMkLst>
        </pc:spChg>
      </pc:sldChg>
      <pc:sldChg chg="modSp add mod modAnim">
        <pc:chgData name="André Piet" userId="cf649227bf3b24ab" providerId="LiveId" clId="{5E2E7C07-81BB-41A0-8C43-07D25BE59F60}" dt="2021-08-02T19:54:57.966" v="232" actId="1076"/>
        <pc:sldMkLst>
          <pc:docMk/>
          <pc:sldMk cId="860361148" sldId="518"/>
        </pc:sldMkLst>
        <pc:spChg chg="mod">
          <ac:chgData name="André Piet" userId="cf649227bf3b24ab" providerId="LiveId" clId="{5E2E7C07-81BB-41A0-8C43-07D25BE59F60}" dt="2021-08-02T19:47:43.364" v="142" actId="115"/>
          <ac:spMkLst>
            <pc:docMk/>
            <pc:sldMk cId="860361148" sldId="518"/>
            <ac:spMk id="3" creationId="{73487125-94B1-41FE-8A8C-068308C2CFF5}"/>
          </ac:spMkLst>
        </pc:spChg>
        <pc:spChg chg="mod">
          <ac:chgData name="André Piet" userId="cf649227bf3b24ab" providerId="LiveId" clId="{5E2E7C07-81BB-41A0-8C43-07D25BE59F60}" dt="2021-08-02T19:54:57.966" v="232" actId="1076"/>
          <ac:spMkLst>
            <pc:docMk/>
            <pc:sldMk cId="860361148" sldId="518"/>
            <ac:spMk id="4" creationId="{191AAD07-63AD-49C2-BB60-D7BF3E249DDD}"/>
          </ac:spMkLst>
        </pc:spChg>
      </pc:sldChg>
      <pc:sldChg chg="addSp delSp modSp add mod ord delAnim modAnim">
        <pc:chgData name="André Piet" userId="cf649227bf3b24ab" providerId="LiveId" clId="{5E2E7C07-81BB-41A0-8C43-07D25BE59F60}" dt="2021-08-02T19:59:43.364" v="544"/>
        <pc:sldMkLst>
          <pc:docMk/>
          <pc:sldMk cId="783128861" sldId="519"/>
        </pc:sldMkLst>
        <pc:spChg chg="mod">
          <ac:chgData name="André Piet" userId="cf649227bf3b24ab" providerId="LiveId" clId="{5E2E7C07-81BB-41A0-8C43-07D25BE59F60}" dt="2021-08-02T19:55:17.718" v="237" actId="115"/>
          <ac:spMkLst>
            <pc:docMk/>
            <pc:sldMk cId="783128861" sldId="519"/>
            <ac:spMk id="3" creationId="{73487125-94B1-41FE-8A8C-068308C2CFF5}"/>
          </ac:spMkLst>
        </pc:spChg>
        <pc:spChg chg="del">
          <ac:chgData name="André Piet" userId="cf649227bf3b24ab" providerId="LiveId" clId="{5E2E7C07-81BB-41A0-8C43-07D25BE59F60}" dt="2021-08-02T19:57:40.943" v="341" actId="478"/>
          <ac:spMkLst>
            <pc:docMk/>
            <pc:sldMk cId="783128861" sldId="519"/>
            <ac:spMk id="4" creationId="{191AAD07-63AD-49C2-BB60-D7BF3E249DDD}"/>
          </ac:spMkLst>
        </pc:spChg>
        <pc:spChg chg="add mod">
          <ac:chgData name="André Piet" userId="cf649227bf3b24ab" providerId="LiveId" clId="{5E2E7C07-81BB-41A0-8C43-07D25BE59F60}" dt="2021-08-02T19:59:26.848" v="542" actId="20577"/>
          <ac:spMkLst>
            <pc:docMk/>
            <pc:sldMk cId="783128861" sldId="519"/>
            <ac:spMk id="5" creationId="{1F84052C-7E28-4C14-B08F-9D172B0CF34E}"/>
          </ac:spMkLst>
        </pc:spChg>
      </pc:sldChg>
      <pc:sldChg chg="modSp add mod modAnim">
        <pc:chgData name="André Piet" userId="cf649227bf3b24ab" providerId="LiveId" clId="{5E2E7C07-81BB-41A0-8C43-07D25BE59F60}" dt="2021-08-02T19:57:30.620" v="340"/>
        <pc:sldMkLst>
          <pc:docMk/>
          <pc:sldMk cId="1280391048" sldId="520"/>
        </pc:sldMkLst>
        <pc:spChg chg="mod">
          <ac:chgData name="André Piet" userId="cf649227bf3b24ab" providerId="LiveId" clId="{5E2E7C07-81BB-41A0-8C43-07D25BE59F60}" dt="2021-08-02T19:57:18.822" v="339" actId="1076"/>
          <ac:spMkLst>
            <pc:docMk/>
            <pc:sldMk cId="1280391048" sldId="520"/>
            <ac:spMk id="4" creationId="{191AAD07-63AD-49C2-BB60-D7BF3E249DDD}"/>
          </ac:spMkLst>
        </pc:spChg>
      </pc:sldChg>
      <pc:sldChg chg="modSp add modAnim">
        <pc:chgData name="André Piet" userId="cf649227bf3b24ab" providerId="LiveId" clId="{5E2E7C07-81BB-41A0-8C43-07D25BE59F60}" dt="2021-08-02T20:02:36.396" v="677"/>
        <pc:sldMkLst>
          <pc:docMk/>
          <pc:sldMk cId="1955285272" sldId="521"/>
        </pc:sldMkLst>
        <pc:spChg chg="mod">
          <ac:chgData name="André Piet" userId="cf649227bf3b24ab" providerId="LiveId" clId="{5E2E7C07-81BB-41A0-8C43-07D25BE59F60}" dt="2021-08-02T20:02:28.612" v="676" actId="20577"/>
          <ac:spMkLst>
            <pc:docMk/>
            <pc:sldMk cId="1955285272" sldId="521"/>
            <ac:spMk id="5" creationId="{1F84052C-7E28-4C14-B08F-9D172B0CF34E}"/>
          </ac:spMkLst>
        </pc:spChg>
      </pc:sldChg>
      <pc:sldChg chg="modSp add modAnim">
        <pc:chgData name="André Piet" userId="cf649227bf3b24ab" providerId="LiveId" clId="{5E2E7C07-81BB-41A0-8C43-07D25BE59F60}" dt="2021-08-02T20:41:39.212" v="1507" actId="20577"/>
        <pc:sldMkLst>
          <pc:docMk/>
          <pc:sldMk cId="2807383243" sldId="522"/>
        </pc:sldMkLst>
        <pc:spChg chg="mod">
          <ac:chgData name="André Piet" userId="cf649227bf3b24ab" providerId="LiveId" clId="{5E2E7C07-81BB-41A0-8C43-07D25BE59F60}" dt="2021-08-02T20:41:39.212" v="1507" actId="20577"/>
          <ac:spMkLst>
            <pc:docMk/>
            <pc:sldMk cId="2807383243" sldId="522"/>
            <ac:spMk id="5" creationId="{1F84052C-7E28-4C14-B08F-9D172B0CF34E}"/>
          </ac:spMkLst>
        </pc:spChg>
      </pc:sldChg>
      <pc:sldChg chg="modSp add mod modAnim">
        <pc:chgData name="André Piet" userId="cf649227bf3b24ab" providerId="LiveId" clId="{5E2E7C07-81BB-41A0-8C43-07D25BE59F60}" dt="2021-08-02T20:09:18.948" v="812" actId="20577"/>
        <pc:sldMkLst>
          <pc:docMk/>
          <pc:sldMk cId="3060546859" sldId="523"/>
        </pc:sldMkLst>
        <pc:spChg chg="mod">
          <ac:chgData name="André Piet" userId="cf649227bf3b24ab" providerId="LiveId" clId="{5E2E7C07-81BB-41A0-8C43-07D25BE59F60}" dt="2021-08-02T20:09:18.948" v="812" actId="20577"/>
          <ac:spMkLst>
            <pc:docMk/>
            <pc:sldMk cId="3060546859" sldId="523"/>
            <ac:spMk id="5" creationId="{1F84052C-7E28-4C14-B08F-9D172B0CF34E}"/>
          </ac:spMkLst>
        </pc:spChg>
      </pc:sldChg>
      <pc:sldChg chg="modSp add mod modAnim">
        <pc:chgData name="André Piet" userId="cf649227bf3b24ab" providerId="LiveId" clId="{5E2E7C07-81BB-41A0-8C43-07D25BE59F60}" dt="2021-08-02T20:44:56.186" v="1577" actId="20577"/>
        <pc:sldMkLst>
          <pc:docMk/>
          <pc:sldMk cId="2353176294" sldId="524"/>
        </pc:sldMkLst>
        <pc:spChg chg="mod">
          <ac:chgData name="André Piet" userId="cf649227bf3b24ab" providerId="LiveId" clId="{5E2E7C07-81BB-41A0-8C43-07D25BE59F60}" dt="2021-08-02T20:36:25.021" v="1481" actId="115"/>
          <ac:spMkLst>
            <pc:docMk/>
            <pc:sldMk cId="2353176294" sldId="524"/>
            <ac:spMk id="3" creationId="{73487125-94B1-41FE-8A8C-068308C2CFF5}"/>
          </ac:spMkLst>
        </pc:spChg>
        <pc:spChg chg="mod">
          <ac:chgData name="André Piet" userId="cf649227bf3b24ab" providerId="LiveId" clId="{5E2E7C07-81BB-41A0-8C43-07D25BE59F60}" dt="2021-08-02T20:44:56.186" v="1577" actId="20577"/>
          <ac:spMkLst>
            <pc:docMk/>
            <pc:sldMk cId="2353176294" sldId="524"/>
            <ac:spMk id="4" creationId="{B6BA8325-26F7-4306-8D78-97F31A2622AE}"/>
          </ac:spMkLst>
        </pc:spChg>
      </pc:sldChg>
      <pc:sldChg chg="modSp add mod modAnim">
        <pc:chgData name="André Piet" userId="cf649227bf3b24ab" providerId="LiveId" clId="{5E2E7C07-81BB-41A0-8C43-07D25BE59F60}" dt="2021-08-02T20:18:45.376" v="1151" actId="20577"/>
        <pc:sldMkLst>
          <pc:docMk/>
          <pc:sldMk cId="767080045" sldId="525"/>
        </pc:sldMkLst>
        <pc:spChg chg="mod">
          <ac:chgData name="André Piet" userId="cf649227bf3b24ab" providerId="LiveId" clId="{5E2E7C07-81BB-41A0-8C43-07D25BE59F60}" dt="2021-08-02T20:15:23.972" v="1047" actId="115"/>
          <ac:spMkLst>
            <pc:docMk/>
            <pc:sldMk cId="767080045" sldId="525"/>
            <ac:spMk id="3" creationId="{73487125-94B1-41FE-8A8C-068308C2CFF5}"/>
          </ac:spMkLst>
        </pc:spChg>
        <pc:spChg chg="mod">
          <ac:chgData name="André Piet" userId="cf649227bf3b24ab" providerId="LiveId" clId="{5E2E7C07-81BB-41A0-8C43-07D25BE59F60}" dt="2021-08-02T20:18:45.376" v="1151" actId="20577"/>
          <ac:spMkLst>
            <pc:docMk/>
            <pc:sldMk cId="767080045" sldId="525"/>
            <ac:spMk id="4" creationId="{9AD317B3-943B-462A-B22D-A0F440F8234B}"/>
          </ac:spMkLst>
        </pc:spChg>
      </pc:sldChg>
      <pc:sldChg chg="addSp modSp new mod ord modAnim">
        <pc:chgData name="André Piet" userId="cf649227bf3b24ab" providerId="LiveId" clId="{5E2E7C07-81BB-41A0-8C43-07D25BE59F60}" dt="2021-08-02T20:21:58.094" v="1199"/>
        <pc:sldMkLst>
          <pc:docMk/>
          <pc:sldMk cId="2790758206" sldId="526"/>
        </pc:sldMkLst>
        <pc:spChg chg="add mod">
          <ac:chgData name="André Piet" userId="cf649227bf3b24ab" providerId="LiveId" clId="{5E2E7C07-81BB-41A0-8C43-07D25BE59F60}" dt="2021-08-02T20:21:35.148" v="1195" actId="108"/>
          <ac:spMkLst>
            <pc:docMk/>
            <pc:sldMk cId="2790758206" sldId="526"/>
            <ac:spMk id="2" creationId="{78B36DB8-33CA-4AC2-B7AE-A393E767D3E7}"/>
          </ac:spMkLst>
        </pc:spChg>
      </pc:sldChg>
      <pc:sldChg chg="addSp modSp new mod">
        <pc:chgData name="André Piet" userId="cf649227bf3b24ab" providerId="LiveId" clId="{5E2E7C07-81BB-41A0-8C43-07D25BE59F60}" dt="2021-08-02T20:46:49.084" v="1611" actId="20577"/>
        <pc:sldMkLst>
          <pc:docMk/>
          <pc:sldMk cId="2267569620" sldId="527"/>
        </pc:sldMkLst>
        <pc:spChg chg="add mod">
          <ac:chgData name="André Piet" userId="cf649227bf3b24ab" providerId="LiveId" clId="{5E2E7C07-81BB-41A0-8C43-07D25BE59F60}" dt="2021-08-02T20:46:49.084" v="1611" actId="20577"/>
          <ac:spMkLst>
            <pc:docMk/>
            <pc:sldMk cId="2267569620" sldId="527"/>
            <ac:spMk id="2" creationId="{ADCEC425-8660-4C9E-9562-A91BC93DDEDC}"/>
          </ac:spMkLst>
        </pc:spChg>
      </pc:sldChg>
    </pc:docChg>
  </pc:docChgLst>
  <pc:docChgLst>
    <pc:chgData name="André Piet" userId="cf649227bf3b24ab" providerId="LiveId" clId="{F2CCC5D5-3A9B-4911-BB37-D04FF306BC5A}"/>
    <pc:docChg chg="custSel addSld delSld modSld">
      <pc:chgData name="André Piet" userId="cf649227bf3b24ab" providerId="LiveId" clId="{F2CCC5D5-3A9B-4911-BB37-D04FF306BC5A}" dt="2021-08-04T07:58:57.366" v="3" actId="47"/>
      <pc:docMkLst>
        <pc:docMk/>
      </pc:docMkLst>
      <pc:sldChg chg="delSp modSp add del mod">
        <pc:chgData name="André Piet" userId="cf649227bf3b24ab" providerId="LiveId" clId="{F2CCC5D5-3A9B-4911-BB37-D04FF306BC5A}" dt="2021-08-04T07:58:57.366" v="3" actId="47"/>
        <pc:sldMkLst>
          <pc:docMk/>
          <pc:sldMk cId="3274047326" sldId="528"/>
        </pc:sldMkLst>
        <pc:spChg chg="del">
          <ac:chgData name="André Piet" userId="cf649227bf3b24ab" providerId="LiveId" clId="{F2CCC5D5-3A9B-4911-BB37-D04FF306BC5A}" dt="2021-08-04T07:55:20.286" v="1" actId="478"/>
          <ac:spMkLst>
            <pc:docMk/>
            <pc:sldMk cId="3274047326" sldId="528"/>
            <ac:spMk id="2" creationId="{D108BA49-FE2C-4E78-8708-1DFBDF5FE0FF}"/>
          </ac:spMkLst>
        </pc:spChg>
        <pc:spChg chg="mod">
          <ac:chgData name="André Piet" userId="cf649227bf3b24ab" providerId="LiveId" clId="{F2CCC5D5-3A9B-4911-BB37-D04FF306BC5A}" dt="2021-08-04T07:55:21.985" v="2" actId="6549"/>
          <ac:spMkLst>
            <pc:docMk/>
            <pc:sldMk cId="3274047326" sldId="528"/>
            <ac:spMk id="3" creationId="{C756E4B7-5B7C-4955-9459-FAFDBB2655A4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>
            <a:extLst>
              <a:ext uri="{FF2B5EF4-FFF2-40B4-BE49-F238E27FC236}">
                <a16:creationId xmlns:a16="http://schemas.microsoft.com/office/drawing/2014/main" id="{4FDA6177-9320-4082-B79E-5B13A08F5C2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2835"/>
          </a:xfrm>
          <a:prstGeom prst="rect">
            <a:avLst/>
          </a:prstGeom>
        </p:spPr>
        <p:txBody>
          <a:bodyPr vert="horz" lIns="96625" tIns="48312" rIns="96625" bIns="48312" rtlCol="0"/>
          <a:lstStyle>
            <a:lvl1pPr algn="l">
              <a:defRPr sz="1300"/>
            </a:lvl1pPr>
          </a:lstStyle>
          <a:p>
            <a:endParaRPr lang="nl-NL"/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9CA045BE-1313-488F-8D46-68857EC50284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901698" y="0"/>
            <a:ext cx="2984871" cy="502835"/>
          </a:xfrm>
          <a:prstGeom prst="rect">
            <a:avLst/>
          </a:prstGeom>
        </p:spPr>
        <p:txBody>
          <a:bodyPr vert="horz" lIns="96625" tIns="48312" rIns="96625" bIns="48312" rtlCol="0"/>
          <a:lstStyle>
            <a:lvl1pPr algn="r">
              <a:defRPr sz="1300"/>
            </a:lvl1pPr>
          </a:lstStyle>
          <a:p>
            <a:fld id="{B3C856E1-15B2-44F9-93D7-3F3D7218BCA2}" type="datetimeFigureOut">
              <a:rPr lang="nl-NL" smtClean="0"/>
              <a:t>4-8-2021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DB9B7BE5-26C9-43AE-86C0-06607AD9C6E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519055"/>
            <a:ext cx="2984871" cy="502834"/>
          </a:xfrm>
          <a:prstGeom prst="rect">
            <a:avLst/>
          </a:prstGeom>
        </p:spPr>
        <p:txBody>
          <a:bodyPr vert="horz" lIns="96625" tIns="48312" rIns="96625" bIns="48312" rtlCol="0" anchor="b"/>
          <a:lstStyle>
            <a:lvl1pPr algn="l">
              <a:defRPr sz="1300"/>
            </a:lvl1pPr>
          </a:lstStyle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08FC2E12-5BCB-49CA-823B-F7ABF8622C03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901698" y="9519055"/>
            <a:ext cx="2984871" cy="502834"/>
          </a:xfrm>
          <a:prstGeom prst="rect">
            <a:avLst/>
          </a:prstGeom>
        </p:spPr>
        <p:txBody>
          <a:bodyPr vert="horz" lIns="96625" tIns="48312" rIns="96625" bIns="48312" rtlCol="0" anchor="b"/>
          <a:lstStyle>
            <a:lvl1pPr algn="r">
              <a:defRPr sz="1300"/>
            </a:lvl1pPr>
          </a:lstStyle>
          <a:p>
            <a:fld id="{E7D56843-902F-4BC3-BD54-162CEDDF3D2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772878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1094"/>
          </a:xfrm>
          <a:prstGeom prst="rect">
            <a:avLst/>
          </a:prstGeom>
        </p:spPr>
        <p:txBody>
          <a:bodyPr vert="horz" lIns="96625" tIns="48312" rIns="96625" bIns="48312" rtlCol="0"/>
          <a:lstStyle>
            <a:lvl1pPr algn="l">
              <a:defRPr sz="13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901698" y="0"/>
            <a:ext cx="2984871" cy="501094"/>
          </a:xfrm>
          <a:prstGeom prst="rect">
            <a:avLst/>
          </a:prstGeom>
        </p:spPr>
        <p:txBody>
          <a:bodyPr vert="horz" lIns="96625" tIns="48312" rIns="96625" bIns="48312" rtlCol="0"/>
          <a:lstStyle>
            <a:lvl1pPr algn="r">
              <a:defRPr sz="1300"/>
            </a:lvl1pPr>
          </a:lstStyle>
          <a:p>
            <a:fld id="{4805D358-98E6-4909-B111-C6F739EF17FA}" type="datetimeFigureOut">
              <a:rPr lang="nl-NL" smtClean="0"/>
              <a:t>4-8-2021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938213" y="750888"/>
            <a:ext cx="5011737" cy="37592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25" tIns="48312" rIns="96625" bIns="48312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8817" y="4760397"/>
            <a:ext cx="5510530" cy="4509850"/>
          </a:xfrm>
          <a:prstGeom prst="rect">
            <a:avLst/>
          </a:prstGeom>
        </p:spPr>
        <p:txBody>
          <a:bodyPr vert="horz" lIns="96625" tIns="48312" rIns="96625" bIns="48312" rtlCol="0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9519054"/>
            <a:ext cx="2984871" cy="501094"/>
          </a:xfrm>
          <a:prstGeom prst="rect">
            <a:avLst/>
          </a:prstGeom>
        </p:spPr>
        <p:txBody>
          <a:bodyPr vert="horz" lIns="96625" tIns="48312" rIns="96625" bIns="48312" rtlCol="0" anchor="b"/>
          <a:lstStyle>
            <a:lvl1pPr algn="l">
              <a:defRPr sz="13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901698" y="9519054"/>
            <a:ext cx="2984871" cy="501094"/>
          </a:xfrm>
          <a:prstGeom prst="rect">
            <a:avLst/>
          </a:prstGeom>
        </p:spPr>
        <p:txBody>
          <a:bodyPr vert="horz" lIns="96625" tIns="48312" rIns="96625" bIns="48312" rtlCol="0" anchor="b"/>
          <a:lstStyle>
            <a:lvl1pPr algn="r">
              <a:defRPr sz="1300"/>
            </a:lvl1pPr>
          </a:lstStyle>
          <a:p>
            <a:fld id="{B4C37579-2178-4531-8069-8162B19D348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536069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97280" rtl="0" eaLnBrk="1" latinLnBrk="0" hangingPunct="1">
      <a:defRPr sz="1440" kern="1200">
        <a:solidFill>
          <a:schemeClr val="tx1"/>
        </a:solidFill>
        <a:latin typeface="+mn-lt"/>
        <a:ea typeface="+mn-ea"/>
        <a:cs typeface="+mn-cs"/>
      </a:defRPr>
    </a:lvl1pPr>
    <a:lvl2pPr marL="548640" algn="l" defTabSz="1097280" rtl="0" eaLnBrk="1" latinLnBrk="0" hangingPunct="1">
      <a:defRPr sz="1440" kern="1200">
        <a:solidFill>
          <a:schemeClr val="tx1"/>
        </a:solidFill>
        <a:latin typeface="+mn-lt"/>
        <a:ea typeface="+mn-ea"/>
        <a:cs typeface="+mn-cs"/>
      </a:defRPr>
    </a:lvl2pPr>
    <a:lvl3pPr marL="1097280" algn="l" defTabSz="1097280" rtl="0" eaLnBrk="1" latinLnBrk="0" hangingPunct="1">
      <a:defRPr sz="1440" kern="1200">
        <a:solidFill>
          <a:schemeClr val="tx1"/>
        </a:solidFill>
        <a:latin typeface="+mn-lt"/>
        <a:ea typeface="+mn-ea"/>
        <a:cs typeface="+mn-cs"/>
      </a:defRPr>
    </a:lvl3pPr>
    <a:lvl4pPr marL="1645920" algn="l" defTabSz="1097280" rtl="0" eaLnBrk="1" latinLnBrk="0" hangingPunct="1">
      <a:defRPr sz="1440" kern="1200">
        <a:solidFill>
          <a:schemeClr val="tx1"/>
        </a:solidFill>
        <a:latin typeface="+mn-lt"/>
        <a:ea typeface="+mn-ea"/>
        <a:cs typeface="+mn-cs"/>
      </a:defRPr>
    </a:lvl4pPr>
    <a:lvl5pPr marL="2194560" algn="l" defTabSz="1097280" rtl="0" eaLnBrk="1" latinLnBrk="0" hangingPunct="1">
      <a:defRPr sz="1440" kern="1200">
        <a:solidFill>
          <a:schemeClr val="tx1"/>
        </a:solidFill>
        <a:latin typeface="+mn-lt"/>
        <a:ea typeface="+mn-ea"/>
        <a:cs typeface="+mn-cs"/>
      </a:defRPr>
    </a:lvl5pPr>
    <a:lvl6pPr marL="2743200" algn="l" defTabSz="1097280" rtl="0" eaLnBrk="1" latinLnBrk="0" hangingPunct="1">
      <a:defRPr sz="1440" kern="1200">
        <a:solidFill>
          <a:schemeClr val="tx1"/>
        </a:solidFill>
        <a:latin typeface="+mn-lt"/>
        <a:ea typeface="+mn-ea"/>
        <a:cs typeface="+mn-cs"/>
      </a:defRPr>
    </a:lvl6pPr>
    <a:lvl7pPr marL="3291840" algn="l" defTabSz="1097280" rtl="0" eaLnBrk="1" latinLnBrk="0" hangingPunct="1">
      <a:defRPr sz="1440" kern="1200">
        <a:solidFill>
          <a:schemeClr val="tx1"/>
        </a:solidFill>
        <a:latin typeface="+mn-lt"/>
        <a:ea typeface="+mn-ea"/>
        <a:cs typeface="+mn-cs"/>
      </a:defRPr>
    </a:lvl7pPr>
    <a:lvl8pPr marL="3840480" algn="l" defTabSz="1097280" rtl="0" eaLnBrk="1" latinLnBrk="0" hangingPunct="1">
      <a:defRPr sz="1440" kern="1200">
        <a:solidFill>
          <a:schemeClr val="tx1"/>
        </a:solidFill>
        <a:latin typeface="+mn-lt"/>
        <a:ea typeface="+mn-ea"/>
        <a:cs typeface="+mn-cs"/>
      </a:defRPr>
    </a:lvl8pPr>
    <a:lvl9pPr marL="4389120" algn="l" defTabSz="1097280" rtl="0" eaLnBrk="1" latinLnBrk="0" hangingPunct="1">
      <a:defRPr sz="144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C37579-2178-4531-8069-8162B19D3488}" type="slidenum">
              <a:rPr lang="nl-NL" smtClean="0"/>
              <a:t>7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781109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C37579-2178-4531-8069-8162B19D3488}" type="slidenum">
              <a:rPr lang="nl-NL" smtClean="0"/>
              <a:t>16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1898534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C37579-2178-4531-8069-8162B19D3488}" type="slidenum">
              <a:rPr lang="nl-NL" smtClean="0"/>
              <a:t>18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8583295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C37579-2178-4531-8069-8162B19D3488}" type="slidenum">
              <a:rPr lang="nl-NL" smtClean="0"/>
              <a:t>19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833385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C37579-2178-4531-8069-8162B19D3488}" type="slidenum">
              <a:rPr lang="nl-NL" smtClean="0"/>
              <a:t>8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903493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C37579-2178-4531-8069-8162B19D3488}" type="slidenum">
              <a:rPr lang="nl-NL" smtClean="0"/>
              <a:t>9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3416135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C37579-2178-4531-8069-8162B19D3488}" type="slidenum">
              <a:rPr lang="nl-NL" smtClean="0"/>
              <a:t>10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0566316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C37579-2178-4531-8069-8162B19D3488}" type="slidenum">
              <a:rPr lang="nl-NL" smtClean="0"/>
              <a:t>11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6531821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C37579-2178-4531-8069-8162B19D3488}" type="slidenum">
              <a:rPr lang="nl-NL" smtClean="0"/>
              <a:t>12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8568736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C37579-2178-4531-8069-8162B19D3488}" type="slidenum">
              <a:rPr lang="nl-NL" smtClean="0"/>
              <a:t>13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5140539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C37579-2178-4531-8069-8162B19D3488}" type="slidenum">
              <a:rPr lang="nl-NL" smtClean="0"/>
              <a:t>14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1662326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C37579-2178-4531-8069-8162B19D3488}" type="slidenum">
              <a:rPr lang="nl-NL" smtClean="0"/>
              <a:t>15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573231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8"/>
            <a:ext cx="7772400" cy="1470025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48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972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6459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1945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2918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840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3891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7276F-27DA-4BDC-8897-2AEC8BFBD1F7}" type="datetime1">
              <a:rPr lang="nl-NL" smtClean="0"/>
              <a:t>4-8-2021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55460-62E7-4039-A20C-97F98A8F5B1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719750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2692F-35E9-407D-9035-378A1EE4B162}" type="datetime1">
              <a:rPr lang="nl-NL" smtClean="0"/>
              <a:t>4-8-2021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55460-62E7-4039-A20C-97F98A8F5B1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81038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892CC-FBD0-45CD-998E-B2E87743B939}" type="datetime1">
              <a:rPr lang="nl-NL" smtClean="0"/>
              <a:t>4-8-2021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55460-62E7-4039-A20C-97F98A8F5B1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906367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CBCDC-68EA-46C2-B7C9-CC964EC0F112}" type="datetime1">
              <a:rPr lang="nl-NL" smtClean="0"/>
              <a:t>4-8-2021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55460-62E7-4039-A20C-97F98A8F5B1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229716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4" y="4406902"/>
            <a:ext cx="7772400" cy="1362076"/>
          </a:xfrm>
        </p:spPr>
        <p:txBody>
          <a:bodyPr anchor="t"/>
          <a:lstStyle>
            <a:lvl1pPr algn="l">
              <a:defRPr sz="4800" b="1" cap="all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4" y="2906713"/>
            <a:ext cx="7772400" cy="1500187"/>
          </a:xfrm>
        </p:spPr>
        <p:txBody>
          <a:bodyPr anchor="b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548640" indent="0">
              <a:buNone/>
              <a:defRPr sz="2160">
                <a:solidFill>
                  <a:schemeClr val="tx1">
                    <a:tint val="75000"/>
                  </a:schemeClr>
                </a:solidFill>
              </a:defRPr>
            </a:lvl2pPr>
            <a:lvl3pPr marL="1097280" indent="0">
              <a:buNone/>
              <a:defRPr sz="1920">
                <a:solidFill>
                  <a:schemeClr val="tx1">
                    <a:tint val="75000"/>
                  </a:schemeClr>
                </a:solidFill>
              </a:defRPr>
            </a:lvl3pPr>
            <a:lvl4pPr marL="164592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4pPr>
            <a:lvl5pPr marL="219456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5pPr>
            <a:lvl6pPr marL="274320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6pPr>
            <a:lvl7pPr marL="329184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7pPr>
            <a:lvl8pPr marL="38404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8pPr>
            <a:lvl9pPr marL="438912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7C29F-0EC2-4D44-B5C3-6737D4CF37A8}" type="datetime1">
              <a:rPr lang="nl-NL" smtClean="0"/>
              <a:t>4-8-2021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55460-62E7-4039-A20C-97F98A8F5B1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52340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3360"/>
            </a:lvl1pPr>
            <a:lvl2pPr>
              <a:defRPr sz="2880"/>
            </a:lvl2pPr>
            <a:lvl3pPr>
              <a:defRPr sz="2400"/>
            </a:lvl3pPr>
            <a:lvl4pPr>
              <a:defRPr sz="2160"/>
            </a:lvl4pPr>
            <a:lvl5pPr>
              <a:defRPr sz="2160"/>
            </a:lvl5pPr>
            <a:lvl6pPr>
              <a:defRPr sz="2160"/>
            </a:lvl6pPr>
            <a:lvl7pPr>
              <a:defRPr sz="2160"/>
            </a:lvl7pPr>
            <a:lvl8pPr>
              <a:defRPr sz="2160"/>
            </a:lvl8pPr>
            <a:lvl9pPr>
              <a:defRPr sz="216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3360"/>
            </a:lvl1pPr>
            <a:lvl2pPr>
              <a:defRPr sz="2880"/>
            </a:lvl2pPr>
            <a:lvl3pPr>
              <a:defRPr sz="2400"/>
            </a:lvl3pPr>
            <a:lvl4pPr>
              <a:defRPr sz="2160"/>
            </a:lvl4pPr>
            <a:lvl5pPr>
              <a:defRPr sz="2160"/>
            </a:lvl5pPr>
            <a:lvl6pPr>
              <a:defRPr sz="2160"/>
            </a:lvl6pPr>
            <a:lvl7pPr>
              <a:defRPr sz="2160"/>
            </a:lvl7pPr>
            <a:lvl8pPr>
              <a:defRPr sz="2160"/>
            </a:lvl8pPr>
            <a:lvl9pPr>
              <a:defRPr sz="216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B8431-6BB7-4D5E-9167-DE34DD864FCC}" type="datetime1">
              <a:rPr lang="nl-NL" smtClean="0"/>
              <a:t>4-8-2021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55460-62E7-4039-A20C-97F98A8F5B1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785011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5"/>
            <a:ext cx="4040188" cy="639762"/>
          </a:xfrm>
        </p:spPr>
        <p:txBody>
          <a:bodyPr anchor="b"/>
          <a:lstStyle>
            <a:lvl1pPr marL="0" indent="0">
              <a:buNone/>
              <a:defRPr sz="2880" b="1"/>
            </a:lvl1pPr>
            <a:lvl2pPr marL="548640" indent="0">
              <a:buNone/>
              <a:defRPr sz="2400" b="1"/>
            </a:lvl2pPr>
            <a:lvl3pPr marL="1097280" indent="0">
              <a:buNone/>
              <a:defRPr sz="2160" b="1"/>
            </a:lvl3pPr>
            <a:lvl4pPr marL="1645920" indent="0">
              <a:buNone/>
              <a:defRPr sz="1920" b="1"/>
            </a:lvl4pPr>
            <a:lvl5pPr marL="2194560" indent="0">
              <a:buNone/>
              <a:defRPr sz="1920" b="1"/>
            </a:lvl5pPr>
            <a:lvl6pPr marL="2743200" indent="0">
              <a:buNone/>
              <a:defRPr sz="1920" b="1"/>
            </a:lvl6pPr>
            <a:lvl7pPr marL="3291840" indent="0">
              <a:buNone/>
              <a:defRPr sz="1920" b="1"/>
            </a:lvl7pPr>
            <a:lvl8pPr marL="3840480" indent="0">
              <a:buNone/>
              <a:defRPr sz="1920" b="1"/>
            </a:lvl8pPr>
            <a:lvl9pPr marL="4389120" indent="0">
              <a:buNone/>
              <a:defRPr sz="192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880"/>
            </a:lvl1pPr>
            <a:lvl2pPr>
              <a:defRPr sz="2400"/>
            </a:lvl2pPr>
            <a:lvl3pPr>
              <a:defRPr sz="2160"/>
            </a:lvl3pPr>
            <a:lvl4pPr>
              <a:defRPr sz="1920"/>
            </a:lvl4pPr>
            <a:lvl5pPr>
              <a:defRPr sz="1920"/>
            </a:lvl5pPr>
            <a:lvl6pPr>
              <a:defRPr sz="1920"/>
            </a:lvl6pPr>
            <a:lvl7pPr>
              <a:defRPr sz="1920"/>
            </a:lvl7pPr>
            <a:lvl8pPr>
              <a:defRPr sz="1920"/>
            </a:lvl8pPr>
            <a:lvl9pPr>
              <a:defRPr sz="192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6" y="1535115"/>
            <a:ext cx="4041775" cy="639762"/>
          </a:xfrm>
        </p:spPr>
        <p:txBody>
          <a:bodyPr anchor="b"/>
          <a:lstStyle>
            <a:lvl1pPr marL="0" indent="0">
              <a:buNone/>
              <a:defRPr sz="2880" b="1"/>
            </a:lvl1pPr>
            <a:lvl2pPr marL="548640" indent="0">
              <a:buNone/>
              <a:defRPr sz="2400" b="1"/>
            </a:lvl2pPr>
            <a:lvl3pPr marL="1097280" indent="0">
              <a:buNone/>
              <a:defRPr sz="2160" b="1"/>
            </a:lvl3pPr>
            <a:lvl4pPr marL="1645920" indent="0">
              <a:buNone/>
              <a:defRPr sz="1920" b="1"/>
            </a:lvl4pPr>
            <a:lvl5pPr marL="2194560" indent="0">
              <a:buNone/>
              <a:defRPr sz="1920" b="1"/>
            </a:lvl5pPr>
            <a:lvl6pPr marL="2743200" indent="0">
              <a:buNone/>
              <a:defRPr sz="1920" b="1"/>
            </a:lvl6pPr>
            <a:lvl7pPr marL="3291840" indent="0">
              <a:buNone/>
              <a:defRPr sz="1920" b="1"/>
            </a:lvl7pPr>
            <a:lvl8pPr marL="3840480" indent="0">
              <a:buNone/>
              <a:defRPr sz="1920" b="1"/>
            </a:lvl8pPr>
            <a:lvl9pPr marL="4389120" indent="0">
              <a:buNone/>
              <a:defRPr sz="192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880"/>
            </a:lvl1pPr>
            <a:lvl2pPr>
              <a:defRPr sz="2400"/>
            </a:lvl2pPr>
            <a:lvl3pPr>
              <a:defRPr sz="2160"/>
            </a:lvl3pPr>
            <a:lvl4pPr>
              <a:defRPr sz="1920"/>
            </a:lvl4pPr>
            <a:lvl5pPr>
              <a:defRPr sz="1920"/>
            </a:lvl5pPr>
            <a:lvl6pPr>
              <a:defRPr sz="1920"/>
            </a:lvl6pPr>
            <a:lvl7pPr>
              <a:defRPr sz="1920"/>
            </a:lvl7pPr>
            <a:lvl8pPr>
              <a:defRPr sz="1920"/>
            </a:lvl8pPr>
            <a:lvl9pPr>
              <a:defRPr sz="192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324877-B1D5-4DAE-8FD9-B21B2A9C0364}" type="datetime1">
              <a:rPr lang="nl-NL" smtClean="0"/>
              <a:t>4-8-2021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55460-62E7-4039-A20C-97F98A8F5B1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905774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C707E-3404-4189-9733-488AFAE6A7C2}" type="datetime1">
              <a:rPr lang="nl-NL" smtClean="0"/>
              <a:t>4-8-2021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55460-62E7-4039-A20C-97F98A8F5B1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734687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EB48A-D102-4E7E-899B-E85CAEDA27C4}" type="datetime1">
              <a:rPr lang="nl-NL" smtClean="0"/>
              <a:t>4-8-2021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55460-62E7-4039-A20C-97F98A8F5B1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532843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1" y="273052"/>
            <a:ext cx="3008314" cy="1162050"/>
          </a:xfrm>
        </p:spPr>
        <p:txBody>
          <a:bodyPr anchor="b"/>
          <a:lstStyle>
            <a:lvl1pPr algn="l">
              <a:defRPr sz="2400" b="1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840"/>
            </a:lvl1pPr>
            <a:lvl2pPr>
              <a:defRPr sz="3360"/>
            </a:lvl2pPr>
            <a:lvl3pPr>
              <a:defRPr sz="288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4" cy="4691063"/>
          </a:xfrm>
        </p:spPr>
        <p:txBody>
          <a:bodyPr/>
          <a:lstStyle>
            <a:lvl1pPr marL="0" indent="0">
              <a:buNone/>
              <a:defRPr sz="1680"/>
            </a:lvl1pPr>
            <a:lvl2pPr marL="548640" indent="0">
              <a:buNone/>
              <a:defRPr sz="1440"/>
            </a:lvl2pPr>
            <a:lvl3pPr marL="1097280" indent="0">
              <a:buNone/>
              <a:defRPr sz="1200"/>
            </a:lvl3pPr>
            <a:lvl4pPr marL="1645920" indent="0">
              <a:buNone/>
              <a:defRPr sz="1080"/>
            </a:lvl4pPr>
            <a:lvl5pPr marL="2194560" indent="0">
              <a:buNone/>
              <a:defRPr sz="1080"/>
            </a:lvl5pPr>
            <a:lvl6pPr marL="2743200" indent="0">
              <a:buNone/>
              <a:defRPr sz="1080"/>
            </a:lvl6pPr>
            <a:lvl7pPr marL="3291840" indent="0">
              <a:buNone/>
              <a:defRPr sz="1080"/>
            </a:lvl7pPr>
            <a:lvl8pPr marL="3840480" indent="0">
              <a:buNone/>
              <a:defRPr sz="1080"/>
            </a:lvl8pPr>
            <a:lvl9pPr marL="4389120" indent="0">
              <a:buNone/>
              <a:defRPr sz="108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9C17D-9C34-4028-81F9-2E2991126778}" type="datetime1">
              <a:rPr lang="nl-NL" smtClean="0"/>
              <a:t>4-8-2021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55460-62E7-4039-A20C-97F98A8F5B1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675257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400" b="1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840"/>
            </a:lvl1pPr>
            <a:lvl2pPr marL="548640" indent="0">
              <a:buNone/>
              <a:defRPr sz="3360"/>
            </a:lvl2pPr>
            <a:lvl3pPr marL="1097280" indent="0">
              <a:buNone/>
              <a:defRPr sz="2880"/>
            </a:lvl3pPr>
            <a:lvl4pPr marL="1645920" indent="0">
              <a:buNone/>
              <a:defRPr sz="2400"/>
            </a:lvl4pPr>
            <a:lvl5pPr marL="2194560" indent="0">
              <a:buNone/>
              <a:defRPr sz="2400"/>
            </a:lvl5pPr>
            <a:lvl6pPr marL="2743200" indent="0">
              <a:buNone/>
              <a:defRPr sz="2400"/>
            </a:lvl6pPr>
            <a:lvl7pPr marL="3291840" indent="0">
              <a:buNone/>
              <a:defRPr sz="2400"/>
            </a:lvl7pPr>
            <a:lvl8pPr marL="3840480" indent="0">
              <a:buNone/>
              <a:defRPr sz="2400"/>
            </a:lvl8pPr>
            <a:lvl9pPr marL="4389120" indent="0">
              <a:buNone/>
              <a:defRPr sz="2400"/>
            </a:lvl9pPr>
          </a:lstStyle>
          <a:p>
            <a:r>
              <a:rPr lang="nl-NL"/>
              <a:t>Klik op het pictogram als u een afbeelding wilt toevoegen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680"/>
            </a:lvl1pPr>
            <a:lvl2pPr marL="548640" indent="0">
              <a:buNone/>
              <a:defRPr sz="1440"/>
            </a:lvl2pPr>
            <a:lvl3pPr marL="1097280" indent="0">
              <a:buNone/>
              <a:defRPr sz="1200"/>
            </a:lvl3pPr>
            <a:lvl4pPr marL="1645920" indent="0">
              <a:buNone/>
              <a:defRPr sz="1080"/>
            </a:lvl4pPr>
            <a:lvl5pPr marL="2194560" indent="0">
              <a:buNone/>
              <a:defRPr sz="1080"/>
            </a:lvl5pPr>
            <a:lvl6pPr marL="2743200" indent="0">
              <a:buNone/>
              <a:defRPr sz="1080"/>
            </a:lvl6pPr>
            <a:lvl7pPr marL="3291840" indent="0">
              <a:buNone/>
              <a:defRPr sz="1080"/>
            </a:lvl7pPr>
            <a:lvl8pPr marL="3840480" indent="0">
              <a:buNone/>
              <a:defRPr sz="1080"/>
            </a:lvl8pPr>
            <a:lvl9pPr marL="4389120" indent="0">
              <a:buNone/>
              <a:defRPr sz="108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F6989-86A3-47AD-9B27-419FE513571B}" type="datetime1">
              <a:rPr lang="nl-NL" smtClean="0"/>
              <a:t>4-8-2021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55460-62E7-4039-A20C-97F98A8F5B1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494686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3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B7A96F-28E2-4D0E-85F2-27D31BC7145E}" type="datetime1">
              <a:rPr lang="nl-NL" smtClean="0"/>
              <a:t>4-8-2021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3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3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F55460-62E7-4039-A20C-97F98A8F5B1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515551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1097280" rtl="0" eaLnBrk="1" latinLnBrk="0" hangingPunct="1">
        <a:spcBef>
          <a:spcPct val="0"/>
        </a:spcBef>
        <a:buNone/>
        <a:defRPr sz="528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11480" indent="-411480" algn="l" defTabSz="1097280" rtl="0" eaLnBrk="1" latinLnBrk="0" hangingPunct="1">
        <a:spcBef>
          <a:spcPct val="20000"/>
        </a:spcBef>
        <a:buFont typeface="Arial" pitchFamily="34" charset="0"/>
        <a:buChar char="•"/>
        <a:defRPr sz="3840" kern="1200">
          <a:solidFill>
            <a:schemeClr val="tx1"/>
          </a:solidFill>
          <a:latin typeface="+mn-lt"/>
          <a:ea typeface="+mn-ea"/>
          <a:cs typeface="+mn-cs"/>
        </a:defRPr>
      </a:lvl1pPr>
      <a:lvl2pPr marL="891540" indent="-342900" algn="l" defTabSz="1097280" rtl="0" eaLnBrk="1" latinLnBrk="0" hangingPunct="1">
        <a:spcBef>
          <a:spcPct val="20000"/>
        </a:spcBef>
        <a:buFont typeface="Arial" pitchFamily="34" charset="0"/>
        <a:buChar char="–"/>
        <a:defRPr sz="3360" kern="1200">
          <a:solidFill>
            <a:schemeClr val="tx1"/>
          </a:solidFill>
          <a:latin typeface="+mn-lt"/>
          <a:ea typeface="+mn-ea"/>
          <a:cs typeface="+mn-cs"/>
        </a:defRPr>
      </a:lvl2pPr>
      <a:lvl3pPr marL="1371600" indent="-274320" algn="l" defTabSz="1097280" rtl="0" eaLnBrk="1" latinLnBrk="0" hangingPunct="1">
        <a:spcBef>
          <a:spcPct val="20000"/>
        </a:spcBef>
        <a:buFont typeface="Arial" pitchFamily="34" charset="0"/>
        <a:buChar char="•"/>
        <a:defRPr sz="288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indent="-274320" algn="l" defTabSz="109728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68880" indent="-274320" algn="l" defTabSz="1097280" rtl="0" eaLnBrk="1" latinLnBrk="0" hangingPunct="1">
        <a:spcBef>
          <a:spcPct val="20000"/>
        </a:spcBef>
        <a:buFont typeface="Arial" pitchFamily="34" charset="0"/>
        <a:buChar char="»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17520" indent="-274320" algn="l" defTabSz="109728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566160" indent="-274320" algn="l" defTabSz="109728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114800" indent="-274320" algn="l" defTabSz="109728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663440" indent="-274320" algn="l" defTabSz="109728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2pPr>
      <a:lvl3pPr marL="109728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3pPr>
      <a:lvl4pPr marL="164592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4pPr>
      <a:lvl5pPr marL="219456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5pPr>
      <a:lvl6pPr marL="274320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6pPr>
      <a:lvl7pPr marL="329184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7pPr>
      <a:lvl8pPr marL="384048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8pPr>
      <a:lvl9pPr marL="438912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>
            <a:extLst>
              <a:ext uri="{FF2B5EF4-FFF2-40B4-BE49-F238E27FC236}">
                <a16:creationId xmlns:a16="http://schemas.microsoft.com/office/drawing/2014/main" id="{6A191BED-62F9-4053-96FD-087DBF2EBD8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188640"/>
            <a:ext cx="5667375" cy="3286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kstvak 2">
            <a:extLst>
              <a:ext uri="{FF2B5EF4-FFF2-40B4-BE49-F238E27FC236}">
                <a16:creationId xmlns:a16="http://schemas.microsoft.com/office/drawing/2014/main" id="{C756E4B7-5B7C-4955-9459-FAFDBB2655A4}"/>
              </a:ext>
            </a:extLst>
          </p:cNvPr>
          <p:cNvSpPr txBox="1"/>
          <p:nvPr/>
        </p:nvSpPr>
        <p:spPr>
          <a:xfrm>
            <a:off x="6804248" y="6134074"/>
            <a:ext cx="23397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2000">
                <a:latin typeface="Verdana" pitchFamily="34" charset="0"/>
                <a:ea typeface="Verdana" pitchFamily="34" charset="0"/>
                <a:cs typeface="Verdana" pitchFamily="34" charset="0"/>
              </a:rPr>
              <a:t>3 augustus 2021</a:t>
            </a:r>
            <a:br>
              <a:rPr lang="nl-NL" sz="200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nl-NL" sz="2000">
                <a:latin typeface="Verdana" pitchFamily="34" charset="0"/>
                <a:ea typeface="Verdana" pitchFamily="34" charset="0"/>
                <a:cs typeface="Verdana" pitchFamily="34" charset="0"/>
              </a:rPr>
              <a:t>Lemele</a:t>
            </a:r>
          </a:p>
        </p:txBody>
      </p:sp>
      <p:sp>
        <p:nvSpPr>
          <p:cNvPr id="2" name="Rechthoek 1">
            <a:extLst>
              <a:ext uri="{FF2B5EF4-FFF2-40B4-BE49-F238E27FC236}">
                <a16:creationId xmlns:a16="http://schemas.microsoft.com/office/drawing/2014/main" id="{D108BA49-FE2C-4E78-8708-1DFBDF5FE0FF}"/>
              </a:ext>
            </a:extLst>
          </p:cNvPr>
          <p:cNvSpPr/>
          <p:nvPr/>
        </p:nvSpPr>
        <p:spPr>
          <a:xfrm>
            <a:off x="683568" y="2924944"/>
            <a:ext cx="5904951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nl-NL" sz="5400" b="1" cap="none" spc="5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Pascha &amp;</a:t>
            </a:r>
            <a:br>
              <a:rPr lang="nl-NL" sz="5400" b="1" cap="none" spc="5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</a:br>
            <a:r>
              <a:rPr lang="nl-NL" sz="5400" b="1" cap="none" spc="5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ongezuurde broden</a:t>
            </a:r>
          </a:p>
        </p:txBody>
      </p:sp>
    </p:spTree>
    <p:extLst>
      <p:ext uri="{BB962C8B-B14F-4D97-AF65-F5344CB8AC3E}">
        <p14:creationId xmlns:p14="http://schemas.microsoft.com/office/powerpoint/2010/main" val="9614519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>
            <a:extLst>
              <a:ext uri="{FF2B5EF4-FFF2-40B4-BE49-F238E27FC236}">
                <a16:creationId xmlns:a16="http://schemas.microsoft.com/office/drawing/2014/main" id="{4A4C4AA2-A331-45C5-B040-6AAC772A5D25}"/>
              </a:ext>
            </a:extLst>
          </p:cNvPr>
          <p:cNvSpPr txBox="1"/>
          <p:nvPr/>
        </p:nvSpPr>
        <p:spPr>
          <a:xfrm>
            <a:off x="251520" y="0"/>
            <a:ext cx="8640960" cy="40011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sz="2000">
                <a:latin typeface="Verdana" pitchFamily="34" charset="0"/>
                <a:ea typeface="Verdana" pitchFamily="34" charset="0"/>
                <a:cs typeface="Verdana" pitchFamily="34" charset="0"/>
              </a:rPr>
              <a:t>Leviticus 23</a:t>
            </a:r>
          </a:p>
        </p:txBody>
      </p:sp>
      <p:sp>
        <p:nvSpPr>
          <p:cNvPr id="3" name="Tekstvak 2">
            <a:extLst>
              <a:ext uri="{FF2B5EF4-FFF2-40B4-BE49-F238E27FC236}">
                <a16:creationId xmlns:a16="http://schemas.microsoft.com/office/drawing/2014/main" id="{73487125-94B1-41FE-8A8C-068308C2CFF5}"/>
              </a:ext>
            </a:extLst>
          </p:cNvPr>
          <p:cNvSpPr txBox="1"/>
          <p:nvPr/>
        </p:nvSpPr>
        <p:spPr>
          <a:xfrm>
            <a:off x="2099" y="548680"/>
            <a:ext cx="91440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2800" i="1" baseline="30000">
                <a:latin typeface="Verdana" pitchFamily="34" charset="0"/>
                <a:ea typeface="Verdana" pitchFamily="34" charset="0"/>
                <a:cs typeface="Verdana" pitchFamily="34" charset="0"/>
              </a:rPr>
              <a:t>5</a:t>
            </a:r>
            <a:r>
              <a:rPr lang="nl-NL" sz="2800">
                <a:latin typeface="Verdana" pitchFamily="34" charset="0"/>
                <a:ea typeface="Verdana" pitchFamily="34" charset="0"/>
                <a:cs typeface="Verdana" pitchFamily="34" charset="0"/>
              </a:rPr>
              <a:t>  </a:t>
            </a:r>
            <a:r>
              <a:rPr lang="nl-NL" sz="2800">
                <a:solidFill>
                  <a:schemeClr val="bg1">
                    <a:lumMod val="6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In de eerste maand,</a:t>
            </a:r>
            <a:r>
              <a:rPr lang="nl-NL" sz="280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</a:p>
          <a:p>
            <a:pPr algn="ctr"/>
            <a:r>
              <a:rPr lang="nl-NL" sz="2800">
                <a:solidFill>
                  <a:schemeClr val="bg1">
                    <a:lumMod val="6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op de veertiende van de maand, </a:t>
            </a:r>
          </a:p>
          <a:p>
            <a:pPr algn="ctr"/>
            <a:r>
              <a:rPr lang="nl-NL" sz="2800">
                <a:solidFill>
                  <a:schemeClr val="bg1">
                    <a:lumMod val="6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tussen de avonden </a:t>
            </a:r>
          </a:p>
          <a:p>
            <a:pPr algn="ctr"/>
            <a:r>
              <a:rPr lang="nl-NL" sz="2800">
                <a:latin typeface="Verdana" pitchFamily="34" charset="0"/>
                <a:ea typeface="Verdana" pitchFamily="34" charset="0"/>
                <a:cs typeface="Verdana" pitchFamily="34" charset="0"/>
              </a:rPr>
              <a:t>is </a:t>
            </a:r>
            <a:r>
              <a:rPr lang="nl-NL" sz="2800" u="sng">
                <a:latin typeface="Verdana" pitchFamily="34" charset="0"/>
                <a:ea typeface="Verdana" pitchFamily="34" charset="0"/>
                <a:cs typeface="Verdana" pitchFamily="34" charset="0"/>
              </a:rPr>
              <a:t>het Pascha</a:t>
            </a:r>
            <a:r>
              <a:rPr lang="nl-NL" sz="2800">
                <a:latin typeface="Verdana" pitchFamily="34" charset="0"/>
                <a:ea typeface="Verdana" pitchFamily="34" charset="0"/>
                <a:cs typeface="Verdana" pitchFamily="34" charset="0"/>
              </a:rPr>
              <a:t> voor JAHWEH.  </a:t>
            </a:r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191AAD07-63AD-49C2-BB60-D7BF3E249DDD}"/>
              </a:ext>
            </a:extLst>
          </p:cNvPr>
          <p:cNvSpPr txBox="1"/>
          <p:nvPr/>
        </p:nvSpPr>
        <p:spPr>
          <a:xfrm>
            <a:off x="1115616" y="3224763"/>
            <a:ext cx="7560840" cy="129266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nl-NL" sz="2600">
                <a:latin typeface="Segoe Print" panose="02000600000000000000" pitchFamily="2" charset="0"/>
                <a:ea typeface="Verdana" pitchFamily="34" charset="0"/>
                <a:cs typeface="MV Boli" panose="02000500030200090000" pitchFamily="2" charset="0"/>
              </a:rPr>
              <a:t>1. 'pascha' = lett. overspringen, voorbijgaan</a:t>
            </a:r>
          </a:p>
          <a:p>
            <a:endParaRPr lang="nl-NL" sz="2600">
              <a:latin typeface="Segoe Print" panose="02000600000000000000" pitchFamily="2" charset="0"/>
              <a:ea typeface="Verdana" pitchFamily="34" charset="0"/>
              <a:cs typeface="MV Boli" panose="02000500030200090000" pitchFamily="2" charset="0"/>
            </a:endParaRPr>
          </a:p>
          <a:p>
            <a:pPr lvl="1"/>
            <a:r>
              <a:rPr lang="nl-NL" sz="2600">
                <a:latin typeface="Segoe Print" panose="02000600000000000000" pitchFamily="2" charset="0"/>
                <a:ea typeface="Verdana" pitchFamily="34" charset="0"/>
                <a:cs typeface="MV Boli" panose="02000500030200090000" pitchFamily="2" charset="0"/>
              </a:rPr>
              <a:t>vergl. passover, passeren, paspoort</a:t>
            </a:r>
          </a:p>
        </p:txBody>
      </p:sp>
    </p:spTree>
    <p:extLst>
      <p:ext uri="{BB962C8B-B14F-4D97-AF65-F5344CB8AC3E}">
        <p14:creationId xmlns:p14="http://schemas.microsoft.com/office/powerpoint/2010/main" val="12803910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>
            <a:extLst>
              <a:ext uri="{FF2B5EF4-FFF2-40B4-BE49-F238E27FC236}">
                <a16:creationId xmlns:a16="http://schemas.microsoft.com/office/drawing/2014/main" id="{4A4C4AA2-A331-45C5-B040-6AAC772A5D25}"/>
              </a:ext>
            </a:extLst>
          </p:cNvPr>
          <p:cNvSpPr txBox="1"/>
          <p:nvPr/>
        </p:nvSpPr>
        <p:spPr>
          <a:xfrm>
            <a:off x="251520" y="0"/>
            <a:ext cx="8640960" cy="40011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sz="2000">
                <a:latin typeface="Verdana" pitchFamily="34" charset="0"/>
                <a:ea typeface="Verdana" pitchFamily="34" charset="0"/>
                <a:cs typeface="Verdana" pitchFamily="34" charset="0"/>
              </a:rPr>
              <a:t>Leviticus 23</a:t>
            </a:r>
          </a:p>
        </p:txBody>
      </p:sp>
      <p:sp>
        <p:nvSpPr>
          <p:cNvPr id="3" name="Tekstvak 2">
            <a:extLst>
              <a:ext uri="{FF2B5EF4-FFF2-40B4-BE49-F238E27FC236}">
                <a16:creationId xmlns:a16="http://schemas.microsoft.com/office/drawing/2014/main" id="{73487125-94B1-41FE-8A8C-068308C2CFF5}"/>
              </a:ext>
            </a:extLst>
          </p:cNvPr>
          <p:cNvSpPr txBox="1"/>
          <p:nvPr/>
        </p:nvSpPr>
        <p:spPr>
          <a:xfrm>
            <a:off x="2099" y="548680"/>
            <a:ext cx="91440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2800" i="1" baseline="30000">
                <a:latin typeface="Verdana" pitchFamily="34" charset="0"/>
                <a:ea typeface="Verdana" pitchFamily="34" charset="0"/>
                <a:cs typeface="Verdana" pitchFamily="34" charset="0"/>
              </a:rPr>
              <a:t>5</a:t>
            </a:r>
            <a:r>
              <a:rPr lang="nl-NL" sz="2800">
                <a:latin typeface="Verdana" pitchFamily="34" charset="0"/>
                <a:ea typeface="Verdana" pitchFamily="34" charset="0"/>
                <a:cs typeface="Verdana" pitchFamily="34" charset="0"/>
              </a:rPr>
              <a:t>  </a:t>
            </a:r>
            <a:r>
              <a:rPr lang="nl-NL" sz="2800">
                <a:solidFill>
                  <a:schemeClr val="bg1">
                    <a:lumMod val="6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In de eerste maand,</a:t>
            </a:r>
            <a:r>
              <a:rPr lang="nl-NL" sz="280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</a:p>
          <a:p>
            <a:pPr algn="ctr"/>
            <a:r>
              <a:rPr lang="nl-NL" sz="2800">
                <a:solidFill>
                  <a:schemeClr val="bg1">
                    <a:lumMod val="6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op de veertiende van de maand, </a:t>
            </a:r>
          </a:p>
          <a:p>
            <a:pPr algn="ctr"/>
            <a:r>
              <a:rPr lang="nl-NL" sz="2800">
                <a:solidFill>
                  <a:schemeClr val="bg1">
                    <a:lumMod val="6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tussen de avonden </a:t>
            </a:r>
          </a:p>
          <a:p>
            <a:pPr algn="ctr"/>
            <a:r>
              <a:rPr lang="nl-NL" sz="2800">
                <a:latin typeface="Verdana" pitchFamily="34" charset="0"/>
                <a:ea typeface="Verdana" pitchFamily="34" charset="0"/>
                <a:cs typeface="Verdana" pitchFamily="34" charset="0"/>
              </a:rPr>
              <a:t>is </a:t>
            </a:r>
            <a:r>
              <a:rPr lang="nl-NL" sz="2800" u="sng">
                <a:latin typeface="Verdana" pitchFamily="34" charset="0"/>
                <a:ea typeface="Verdana" pitchFamily="34" charset="0"/>
                <a:cs typeface="Verdana" pitchFamily="34" charset="0"/>
              </a:rPr>
              <a:t>het Pascha</a:t>
            </a:r>
            <a:r>
              <a:rPr lang="nl-NL" sz="2800">
                <a:latin typeface="Verdana" pitchFamily="34" charset="0"/>
                <a:ea typeface="Verdana" pitchFamily="34" charset="0"/>
                <a:cs typeface="Verdana" pitchFamily="34" charset="0"/>
              </a:rPr>
              <a:t> voor JAHWEH.  </a:t>
            </a:r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1F84052C-7E28-4C14-B08F-9D172B0CF34E}"/>
              </a:ext>
            </a:extLst>
          </p:cNvPr>
          <p:cNvSpPr txBox="1"/>
          <p:nvPr/>
        </p:nvSpPr>
        <p:spPr>
          <a:xfrm>
            <a:off x="1115616" y="3224763"/>
            <a:ext cx="7560840" cy="249299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nl-NL" sz="2600">
                <a:latin typeface="Segoe Print" panose="02000600000000000000" pitchFamily="2" charset="0"/>
                <a:ea typeface="Verdana" pitchFamily="34" charset="0"/>
                <a:cs typeface="MV Boli" panose="02000500030200090000" pitchFamily="2" charset="0"/>
              </a:rPr>
              <a:t>2. de instelling wordt uitgebreid beschreven in Exodus 12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nl-NL" sz="2600">
                <a:latin typeface="Segoe Print" panose="02000600000000000000" pitchFamily="2" charset="0"/>
                <a:ea typeface="Verdana" pitchFamily="34" charset="0"/>
                <a:cs typeface="MV Boli" panose="02000500030200090000" pitchFamily="2" charset="0"/>
              </a:rPr>
              <a:t>op de 10e van de maand werd een lam in huis genomen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nl-NL" sz="2600">
                <a:latin typeface="Segoe Print" panose="02000600000000000000" pitchFamily="2" charset="0"/>
                <a:ea typeface="Verdana" pitchFamily="34" charset="0"/>
                <a:cs typeface="MV Boli" panose="02000500030200090000" pitchFamily="2" charset="0"/>
              </a:rPr>
              <a:t>op de 14e geslacht (maar beenderen mochten niet gebroken worden)</a:t>
            </a:r>
          </a:p>
        </p:txBody>
      </p:sp>
    </p:spTree>
    <p:extLst>
      <p:ext uri="{BB962C8B-B14F-4D97-AF65-F5344CB8AC3E}">
        <p14:creationId xmlns:p14="http://schemas.microsoft.com/office/powerpoint/2010/main" val="7831288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>
            <a:extLst>
              <a:ext uri="{FF2B5EF4-FFF2-40B4-BE49-F238E27FC236}">
                <a16:creationId xmlns:a16="http://schemas.microsoft.com/office/drawing/2014/main" id="{4A4C4AA2-A331-45C5-B040-6AAC772A5D25}"/>
              </a:ext>
            </a:extLst>
          </p:cNvPr>
          <p:cNvSpPr txBox="1"/>
          <p:nvPr/>
        </p:nvSpPr>
        <p:spPr>
          <a:xfrm>
            <a:off x="251520" y="0"/>
            <a:ext cx="8640960" cy="40011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sz="2000">
                <a:latin typeface="Verdana" pitchFamily="34" charset="0"/>
                <a:ea typeface="Verdana" pitchFamily="34" charset="0"/>
                <a:cs typeface="Verdana" pitchFamily="34" charset="0"/>
              </a:rPr>
              <a:t>Leviticus 23</a:t>
            </a:r>
          </a:p>
        </p:txBody>
      </p:sp>
      <p:sp>
        <p:nvSpPr>
          <p:cNvPr id="3" name="Tekstvak 2">
            <a:extLst>
              <a:ext uri="{FF2B5EF4-FFF2-40B4-BE49-F238E27FC236}">
                <a16:creationId xmlns:a16="http://schemas.microsoft.com/office/drawing/2014/main" id="{73487125-94B1-41FE-8A8C-068308C2CFF5}"/>
              </a:ext>
            </a:extLst>
          </p:cNvPr>
          <p:cNvSpPr txBox="1"/>
          <p:nvPr/>
        </p:nvSpPr>
        <p:spPr>
          <a:xfrm>
            <a:off x="2099" y="548680"/>
            <a:ext cx="91440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2800" i="1" baseline="30000">
                <a:latin typeface="Verdana" pitchFamily="34" charset="0"/>
                <a:ea typeface="Verdana" pitchFamily="34" charset="0"/>
                <a:cs typeface="Verdana" pitchFamily="34" charset="0"/>
              </a:rPr>
              <a:t>5</a:t>
            </a:r>
            <a:r>
              <a:rPr lang="nl-NL" sz="2800">
                <a:latin typeface="Verdana" pitchFamily="34" charset="0"/>
                <a:ea typeface="Verdana" pitchFamily="34" charset="0"/>
                <a:cs typeface="Verdana" pitchFamily="34" charset="0"/>
              </a:rPr>
              <a:t>  </a:t>
            </a:r>
            <a:r>
              <a:rPr lang="nl-NL" sz="2800">
                <a:solidFill>
                  <a:schemeClr val="bg1">
                    <a:lumMod val="6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In de eerste maand,</a:t>
            </a:r>
            <a:r>
              <a:rPr lang="nl-NL" sz="280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</a:p>
          <a:p>
            <a:pPr algn="ctr"/>
            <a:r>
              <a:rPr lang="nl-NL" sz="2800">
                <a:solidFill>
                  <a:schemeClr val="bg1">
                    <a:lumMod val="6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op de veertiende van de maand, </a:t>
            </a:r>
          </a:p>
          <a:p>
            <a:pPr algn="ctr"/>
            <a:r>
              <a:rPr lang="nl-NL" sz="2800">
                <a:solidFill>
                  <a:schemeClr val="bg1">
                    <a:lumMod val="6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tussen de avonden </a:t>
            </a:r>
          </a:p>
          <a:p>
            <a:pPr algn="ctr"/>
            <a:r>
              <a:rPr lang="nl-NL" sz="2800">
                <a:latin typeface="Verdana" pitchFamily="34" charset="0"/>
                <a:ea typeface="Verdana" pitchFamily="34" charset="0"/>
                <a:cs typeface="Verdana" pitchFamily="34" charset="0"/>
              </a:rPr>
              <a:t>is </a:t>
            </a:r>
            <a:r>
              <a:rPr lang="nl-NL" sz="2800" u="sng">
                <a:latin typeface="Verdana" pitchFamily="34" charset="0"/>
                <a:ea typeface="Verdana" pitchFamily="34" charset="0"/>
                <a:cs typeface="Verdana" pitchFamily="34" charset="0"/>
              </a:rPr>
              <a:t>het Pascha</a:t>
            </a:r>
            <a:r>
              <a:rPr lang="nl-NL" sz="2800">
                <a:latin typeface="Verdana" pitchFamily="34" charset="0"/>
                <a:ea typeface="Verdana" pitchFamily="34" charset="0"/>
                <a:cs typeface="Verdana" pitchFamily="34" charset="0"/>
              </a:rPr>
              <a:t> voor JAHWEH.  </a:t>
            </a:r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1F84052C-7E28-4C14-B08F-9D172B0CF34E}"/>
              </a:ext>
            </a:extLst>
          </p:cNvPr>
          <p:cNvSpPr txBox="1"/>
          <p:nvPr/>
        </p:nvSpPr>
        <p:spPr>
          <a:xfrm>
            <a:off x="1115616" y="3224763"/>
            <a:ext cx="7560840" cy="209288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nl-NL" sz="2600">
                <a:latin typeface="Segoe Print" panose="02000600000000000000" pitchFamily="2" charset="0"/>
                <a:ea typeface="Verdana" pitchFamily="34" charset="0"/>
                <a:cs typeface="MV Boli" panose="02000500030200090000" pitchFamily="2" charset="0"/>
              </a:rPr>
              <a:t>3. pascha = in het spraakgebruik 'pesach' en doelt op de hele termijn van ongezuurde broden); Lucas 22:1</a:t>
            </a:r>
          </a:p>
          <a:p>
            <a:pPr lvl="1"/>
            <a:r>
              <a:rPr lang="nl-NL" sz="2600">
                <a:latin typeface="Segoe Print" panose="02000600000000000000" pitchFamily="2" charset="0"/>
                <a:ea typeface="Verdana" pitchFamily="34" charset="0"/>
                <a:cs typeface="MV Boli" panose="02000500030200090000" pitchFamily="2" charset="0"/>
              </a:rPr>
              <a:t>"Het feest nu der ongezuurde broden, dat Pascha genoemd wordt, naderde."</a:t>
            </a:r>
          </a:p>
        </p:txBody>
      </p:sp>
    </p:spTree>
    <p:extLst>
      <p:ext uri="{BB962C8B-B14F-4D97-AF65-F5344CB8AC3E}">
        <p14:creationId xmlns:p14="http://schemas.microsoft.com/office/powerpoint/2010/main" val="19552852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>
            <a:extLst>
              <a:ext uri="{FF2B5EF4-FFF2-40B4-BE49-F238E27FC236}">
                <a16:creationId xmlns:a16="http://schemas.microsoft.com/office/drawing/2014/main" id="{4A4C4AA2-A331-45C5-B040-6AAC772A5D25}"/>
              </a:ext>
            </a:extLst>
          </p:cNvPr>
          <p:cNvSpPr txBox="1"/>
          <p:nvPr/>
        </p:nvSpPr>
        <p:spPr>
          <a:xfrm>
            <a:off x="251520" y="0"/>
            <a:ext cx="8640960" cy="40011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sz="2000">
                <a:latin typeface="Verdana" pitchFamily="34" charset="0"/>
                <a:ea typeface="Verdana" pitchFamily="34" charset="0"/>
                <a:cs typeface="Verdana" pitchFamily="34" charset="0"/>
              </a:rPr>
              <a:t>Leviticus 23</a:t>
            </a:r>
          </a:p>
        </p:txBody>
      </p:sp>
      <p:sp>
        <p:nvSpPr>
          <p:cNvPr id="3" name="Tekstvak 2">
            <a:extLst>
              <a:ext uri="{FF2B5EF4-FFF2-40B4-BE49-F238E27FC236}">
                <a16:creationId xmlns:a16="http://schemas.microsoft.com/office/drawing/2014/main" id="{73487125-94B1-41FE-8A8C-068308C2CFF5}"/>
              </a:ext>
            </a:extLst>
          </p:cNvPr>
          <p:cNvSpPr txBox="1"/>
          <p:nvPr/>
        </p:nvSpPr>
        <p:spPr>
          <a:xfrm>
            <a:off x="2099" y="548680"/>
            <a:ext cx="91440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2800" i="1" baseline="30000">
                <a:latin typeface="Verdana" pitchFamily="34" charset="0"/>
                <a:ea typeface="Verdana" pitchFamily="34" charset="0"/>
                <a:cs typeface="Verdana" pitchFamily="34" charset="0"/>
              </a:rPr>
              <a:t>5</a:t>
            </a:r>
            <a:r>
              <a:rPr lang="nl-NL" sz="2800">
                <a:latin typeface="Verdana" pitchFamily="34" charset="0"/>
                <a:ea typeface="Verdana" pitchFamily="34" charset="0"/>
                <a:cs typeface="Verdana" pitchFamily="34" charset="0"/>
              </a:rPr>
              <a:t>  </a:t>
            </a:r>
            <a:r>
              <a:rPr lang="nl-NL" sz="2800">
                <a:solidFill>
                  <a:schemeClr val="bg1">
                    <a:lumMod val="6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In de eerste maand,</a:t>
            </a:r>
            <a:r>
              <a:rPr lang="nl-NL" sz="280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</a:p>
          <a:p>
            <a:pPr algn="ctr"/>
            <a:r>
              <a:rPr lang="nl-NL" sz="2800">
                <a:solidFill>
                  <a:schemeClr val="bg1">
                    <a:lumMod val="6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op de veertiende van de maand, </a:t>
            </a:r>
          </a:p>
          <a:p>
            <a:pPr algn="ctr"/>
            <a:r>
              <a:rPr lang="nl-NL" sz="2800">
                <a:solidFill>
                  <a:schemeClr val="bg1">
                    <a:lumMod val="6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tussen de avonden </a:t>
            </a:r>
          </a:p>
          <a:p>
            <a:pPr algn="ctr"/>
            <a:r>
              <a:rPr lang="nl-NL" sz="2800">
                <a:latin typeface="Verdana" pitchFamily="34" charset="0"/>
                <a:ea typeface="Verdana" pitchFamily="34" charset="0"/>
                <a:cs typeface="Verdana" pitchFamily="34" charset="0"/>
              </a:rPr>
              <a:t>is </a:t>
            </a:r>
            <a:r>
              <a:rPr lang="nl-NL" sz="2800" u="sng">
                <a:latin typeface="Verdana" pitchFamily="34" charset="0"/>
                <a:ea typeface="Verdana" pitchFamily="34" charset="0"/>
                <a:cs typeface="Verdana" pitchFamily="34" charset="0"/>
              </a:rPr>
              <a:t>het Pascha</a:t>
            </a:r>
            <a:r>
              <a:rPr lang="nl-NL" sz="2800">
                <a:latin typeface="Verdana" pitchFamily="34" charset="0"/>
                <a:ea typeface="Verdana" pitchFamily="34" charset="0"/>
                <a:cs typeface="Verdana" pitchFamily="34" charset="0"/>
              </a:rPr>
              <a:t> voor JAHWEH.  </a:t>
            </a:r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1F84052C-7E28-4C14-B08F-9D172B0CF34E}"/>
              </a:ext>
            </a:extLst>
          </p:cNvPr>
          <p:cNvSpPr txBox="1"/>
          <p:nvPr/>
        </p:nvSpPr>
        <p:spPr>
          <a:xfrm>
            <a:off x="1115616" y="3224763"/>
            <a:ext cx="7560840" cy="129266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nl-NL" sz="2600">
                <a:latin typeface="Segoe Print" panose="02000600000000000000" pitchFamily="2" charset="0"/>
                <a:ea typeface="Verdana" pitchFamily="34" charset="0"/>
                <a:cs typeface="MV Boli" panose="02000500030200090000" pitchFamily="2" charset="0"/>
              </a:rPr>
              <a:t>4. het is de datum (voorafgaand aan het feest; Mar.14;1,2; Joh.19:31; Joh.18:28) waarop Jezus werd gekruisigd.</a:t>
            </a:r>
          </a:p>
        </p:txBody>
      </p:sp>
    </p:spTree>
    <p:extLst>
      <p:ext uri="{BB962C8B-B14F-4D97-AF65-F5344CB8AC3E}">
        <p14:creationId xmlns:p14="http://schemas.microsoft.com/office/powerpoint/2010/main" val="28073832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>
            <a:extLst>
              <a:ext uri="{FF2B5EF4-FFF2-40B4-BE49-F238E27FC236}">
                <a16:creationId xmlns:a16="http://schemas.microsoft.com/office/drawing/2014/main" id="{4A4C4AA2-A331-45C5-B040-6AAC772A5D25}"/>
              </a:ext>
            </a:extLst>
          </p:cNvPr>
          <p:cNvSpPr txBox="1"/>
          <p:nvPr/>
        </p:nvSpPr>
        <p:spPr>
          <a:xfrm>
            <a:off x="251520" y="0"/>
            <a:ext cx="8640960" cy="40011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sz="2000">
                <a:latin typeface="Verdana" pitchFamily="34" charset="0"/>
                <a:ea typeface="Verdana" pitchFamily="34" charset="0"/>
                <a:cs typeface="Verdana" pitchFamily="34" charset="0"/>
              </a:rPr>
              <a:t>Leviticus 23</a:t>
            </a:r>
          </a:p>
        </p:txBody>
      </p:sp>
      <p:sp>
        <p:nvSpPr>
          <p:cNvPr id="3" name="Tekstvak 2">
            <a:extLst>
              <a:ext uri="{FF2B5EF4-FFF2-40B4-BE49-F238E27FC236}">
                <a16:creationId xmlns:a16="http://schemas.microsoft.com/office/drawing/2014/main" id="{73487125-94B1-41FE-8A8C-068308C2CFF5}"/>
              </a:ext>
            </a:extLst>
          </p:cNvPr>
          <p:cNvSpPr txBox="1"/>
          <p:nvPr/>
        </p:nvSpPr>
        <p:spPr>
          <a:xfrm>
            <a:off x="2099" y="548680"/>
            <a:ext cx="91440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2800" i="1" baseline="30000">
                <a:latin typeface="Verdana" pitchFamily="34" charset="0"/>
                <a:ea typeface="Verdana" pitchFamily="34" charset="0"/>
                <a:cs typeface="Verdana" pitchFamily="34" charset="0"/>
              </a:rPr>
              <a:t>5</a:t>
            </a:r>
            <a:r>
              <a:rPr lang="nl-NL" sz="2800">
                <a:latin typeface="Verdana" pitchFamily="34" charset="0"/>
                <a:ea typeface="Verdana" pitchFamily="34" charset="0"/>
                <a:cs typeface="Verdana" pitchFamily="34" charset="0"/>
              </a:rPr>
              <a:t>  </a:t>
            </a:r>
            <a:r>
              <a:rPr lang="nl-NL" sz="2800">
                <a:solidFill>
                  <a:schemeClr val="bg1">
                    <a:lumMod val="6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In de eerste maand,</a:t>
            </a:r>
            <a:r>
              <a:rPr lang="nl-NL" sz="280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</a:p>
          <a:p>
            <a:pPr algn="ctr"/>
            <a:r>
              <a:rPr lang="nl-NL" sz="2800">
                <a:solidFill>
                  <a:schemeClr val="bg1">
                    <a:lumMod val="6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op de veertiende van de maand, </a:t>
            </a:r>
          </a:p>
          <a:p>
            <a:pPr algn="ctr"/>
            <a:r>
              <a:rPr lang="nl-NL" sz="2800">
                <a:solidFill>
                  <a:schemeClr val="bg1">
                    <a:lumMod val="6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tussen de avonden </a:t>
            </a:r>
          </a:p>
          <a:p>
            <a:pPr algn="ctr"/>
            <a:r>
              <a:rPr lang="nl-NL" sz="2800">
                <a:latin typeface="Verdana" pitchFamily="34" charset="0"/>
                <a:ea typeface="Verdana" pitchFamily="34" charset="0"/>
                <a:cs typeface="Verdana" pitchFamily="34" charset="0"/>
              </a:rPr>
              <a:t>is </a:t>
            </a:r>
            <a:r>
              <a:rPr lang="nl-NL" sz="2800" u="sng">
                <a:latin typeface="Verdana" pitchFamily="34" charset="0"/>
                <a:ea typeface="Verdana" pitchFamily="34" charset="0"/>
                <a:cs typeface="Verdana" pitchFamily="34" charset="0"/>
              </a:rPr>
              <a:t>het Pascha</a:t>
            </a:r>
            <a:r>
              <a:rPr lang="nl-NL" sz="2800">
                <a:latin typeface="Verdana" pitchFamily="34" charset="0"/>
                <a:ea typeface="Verdana" pitchFamily="34" charset="0"/>
                <a:cs typeface="Verdana" pitchFamily="34" charset="0"/>
              </a:rPr>
              <a:t> voor JAHWEH.  </a:t>
            </a:r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1F84052C-7E28-4C14-B08F-9D172B0CF34E}"/>
              </a:ext>
            </a:extLst>
          </p:cNvPr>
          <p:cNvSpPr txBox="1"/>
          <p:nvPr/>
        </p:nvSpPr>
        <p:spPr>
          <a:xfrm>
            <a:off x="1115616" y="3224763"/>
            <a:ext cx="7560840" cy="129266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nl-NL" sz="2600">
                <a:latin typeface="Segoe Print" panose="02000600000000000000" pitchFamily="2" charset="0"/>
                <a:ea typeface="Verdana" pitchFamily="34" charset="0"/>
                <a:cs typeface="MV Boli" panose="02000500030200090000" pitchFamily="2" charset="0"/>
              </a:rPr>
              <a:t>5. 1Korinthe 5:7</a:t>
            </a:r>
          </a:p>
          <a:p>
            <a:pPr lvl="1"/>
            <a:r>
              <a:rPr lang="nl-NL" sz="2600">
                <a:latin typeface="Segoe Print" panose="02000600000000000000" pitchFamily="2" charset="0"/>
                <a:ea typeface="Verdana" pitchFamily="34" charset="0"/>
                <a:cs typeface="MV Boli" panose="02000500030200090000" pitchFamily="2" charset="0"/>
              </a:rPr>
              <a:t>"Want ook ons Pascha is geslacht: Christus."</a:t>
            </a:r>
          </a:p>
        </p:txBody>
      </p:sp>
    </p:spTree>
    <p:extLst>
      <p:ext uri="{BB962C8B-B14F-4D97-AF65-F5344CB8AC3E}">
        <p14:creationId xmlns:p14="http://schemas.microsoft.com/office/powerpoint/2010/main" val="30605468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>
            <a:extLst>
              <a:ext uri="{FF2B5EF4-FFF2-40B4-BE49-F238E27FC236}">
                <a16:creationId xmlns:a16="http://schemas.microsoft.com/office/drawing/2014/main" id="{4A4C4AA2-A331-45C5-B040-6AAC772A5D25}"/>
              </a:ext>
            </a:extLst>
          </p:cNvPr>
          <p:cNvSpPr txBox="1"/>
          <p:nvPr/>
        </p:nvSpPr>
        <p:spPr>
          <a:xfrm>
            <a:off x="251520" y="0"/>
            <a:ext cx="8640960" cy="40011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sz="2000">
                <a:latin typeface="Verdana" pitchFamily="34" charset="0"/>
                <a:ea typeface="Verdana" pitchFamily="34" charset="0"/>
                <a:cs typeface="Verdana" pitchFamily="34" charset="0"/>
              </a:rPr>
              <a:t>Leviticus 23</a:t>
            </a:r>
          </a:p>
        </p:txBody>
      </p:sp>
      <p:sp>
        <p:nvSpPr>
          <p:cNvPr id="3" name="Tekstvak 2">
            <a:extLst>
              <a:ext uri="{FF2B5EF4-FFF2-40B4-BE49-F238E27FC236}">
                <a16:creationId xmlns:a16="http://schemas.microsoft.com/office/drawing/2014/main" id="{73487125-94B1-41FE-8A8C-068308C2CFF5}"/>
              </a:ext>
            </a:extLst>
          </p:cNvPr>
          <p:cNvSpPr txBox="1"/>
          <p:nvPr/>
        </p:nvSpPr>
        <p:spPr>
          <a:xfrm>
            <a:off x="2099" y="548680"/>
            <a:ext cx="91440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2800" i="1" baseline="30000">
                <a:latin typeface="Verdana" pitchFamily="34" charset="0"/>
                <a:ea typeface="Verdana" pitchFamily="34" charset="0"/>
              </a:rPr>
              <a:t>6</a:t>
            </a:r>
            <a:r>
              <a:rPr lang="nl-NL" sz="2800">
                <a:latin typeface="Verdana" pitchFamily="34" charset="0"/>
                <a:ea typeface="Verdana" pitchFamily="34" charset="0"/>
                <a:cs typeface="Verdana" pitchFamily="34" charset="0"/>
              </a:rPr>
              <a:t>  En op de vijftiende dag van deze maand </a:t>
            </a:r>
          </a:p>
          <a:p>
            <a:pPr algn="ctr"/>
            <a:r>
              <a:rPr lang="nl-NL" sz="2800" u="sng">
                <a:latin typeface="Verdana" pitchFamily="34" charset="0"/>
                <a:ea typeface="Verdana" pitchFamily="34" charset="0"/>
                <a:cs typeface="Verdana" pitchFamily="34" charset="0"/>
              </a:rPr>
              <a:t>is het feest van </a:t>
            </a:r>
          </a:p>
          <a:p>
            <a:pPr algn="ctr"/>
            <a:r>
              <a:rPr lang="nl-NL" sz="2800" u="sng">
                <a:latin typeface="Verdana" pitchFamily="34" charset="0"/>
                <a:ea typeface="Verdana" pitchFamily="34" charset="0"/>
                <a:cs typeface="Verdana" pitchFamily="34" charset="0"/>
              </a:rPr>
              <a:t>de ongezuurde [broden] </a:t>
            </a:r>
            <a:r>
              <a:rPr lang="nl-NL" sz="2800">
                <a:latin typeface="Verdana" pitchFamily="34" charset="0"/>
                <a:ea typeface="Verdana" pitchFamily="34" charset="0"/>
                <a:cs typeface="Verdana" pitchFamily="34" charset="0"/>
              </a:rPr>
              <a:t>voor JAHWEH, </a:t>
            </a:r>
          </a:p>
          <a:p>
            <a:pPr algn="ctr"/>
            <a:r>
              <a:rPr lang="nl-NL" sz="2800">
                <a:solidFill>
                  <a:schemeClr val="bg1">
                    <a:lumMod val="6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zeven dagen zullen jullie </a:t>
            </a:r>
          </a:p>
          <a:p>
            <a:pPr algn="ctr"/>
            <a:r>
              <a:rPr lang="nl-NL" sz="2800">
                <a:solidFill>
                  <a:schemeClr val="bg1">
                    <a:lumMod val="6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ongezuurde [broden] eten.</a:t>
            </a:r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9AD317B3-943B-462A-B22D-A0F440F8234B}"/>
              </a:ext>
            </a:extLst>
          </p:cNvPr>
          <p:cNvSpPr txBox="1"/>
          <p:nvPr/>
        </p:nvSpPr>
        <p:spPr>
          <a:xfrm>
            <a:off x="971600" y="3570109"/>
            <a:ext cx="7776864" cy="129266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nl-NL" sz="2600">
                <a:latin typeface="Segoe Print" panose="02000600000000000000" pitchFamily="2" charset="0"/>
                <a:ea typeface="Verdana" pitchFamily="34" charset="0"/>
                <a:cs typeface="MV Boli" panose="02000500030200090000" pitchFamily="2" charset="0"/>
              </a:rPr>
              <a:t>reeds de 14e (=dag van Pascha) werd ongezuurd gegeten (&gt; matses)</a:t>
            </a:r>
          </a:p>
          <a:p>
            <a:pPr lvl="1"/>
            <a:r>
              <a:rPr lang="nl-NL" sz="2600">
                <a:latin typeface="Segoe Print" panose="02000600000000000000" pitchFamily="2" charset="0"/>
                <a:ea typeface="Verdana" pitchFamily="34" charset="0"/>
                <a:cs typeface="MV Boli" panose="02000500030200090000" pitchFamily="2" charset="0"/>
              </a:rPr>
              <a:t>maar de 15e begon het féést van 'Pesach' </a:t>
            </a:r>
          </a:p>
        </p:txBody>
      </p:sp>
    </p:spTree>
    <p:extLst>
      <p:ext uri="{BB962C8B-B14F-4D97-AF65-F5344CB8AC3E}">
        <p14:creationId xmlns:p14="http://schemas.microsoft.com/office/powerpoint/2010/main" val="38039306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>
            <a:extLst>
              <a:ext uri="{FF2B5EF4-FFF2-40B4-BE49-F238E27FC236}">
                <a16:creationId xmlns:a16="http://schemas.microsoft.com/office/drawing/2014/main" id="{4A4C4AA2-A331-45C5-B040-6AAC772A5D25}"/>
              </a:ext>
            </a:extLst>
          </p:cNvPr>
          <p:cNvSpPr txBox="1"/>
          <p:nvPr/>
        </p:nvSpPr>
        <p:spPr>
          <a:xfrm>
            <a:off x="251520" y="0"/>
            <a:ext cx="8640960" cy="40011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sz="2000">
                <a:latin typeface="Verdana" pitchFamily="34" charset="0"/>
                <a:ea typeface="Verdana" pitchFamily="34" charset="0"/>
                <a:cs typeface="Verdana" pitchFamily="34" charset="0"/>
              </a:rPr>
              <a:t>Leviticus 23</a:t>
            </a:r>
          </a:p>
        </p:txBody>
      </p:sp>
      <p:sp>
        <p:nvSpPr>
          <p:cNvPr id="3" name="Tekstvak 2">
            <a:extLst>
              <a:ext uri="{FF2B5EF4-FFF2-40B4-BE49-F238E27FC236}">
                <a16:creationId xmlns:a16="http://schemas.microsoft.com/office/drawing/2014/main" id="{73487125-94B1-41FE-8A8C-068308C2CFF5}"/>
              </a:ext>
            </a:extLst>
          </p:cNvPr>
          <p:cNvSpPr txBox="1"/>
          <p:nvPr/>
        </p:nvSpPr>
        <p:spPr>
          <a:xfrm>
            <a:off x="2099" y="548680"/>
            <a:ext cx="91440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2800" i="1" baseline="30000">
                <a:latin typeface="Verdana" pitchFamily="34" charset="0"/>
                <a:ea typeface="Verdana" pitchFamily="34" charset="0"/>
              </a:rPr>
              <a:t>6</a:t>
            </a:r>
            <a:r>
              <a:rPr lang="nl-NL" sz="2800">
                <a:latin typeface="Verdana" pitchFamily="34" charset="0"/>
                <a:ea typeface="Verdana" pitchFamily="34" charset="0"/>
                <a:cs typeface="Verdana" pitchFamily="34" charset="0"/>
              </a:rPr>
              <a:t>  </a:t>
            </a:r>
            <a:r>
              <a:rPr lang="nl-NL" sz="2800">
                <a:solidFill>
                  <a:schemeClr val="bg1">
                    <a:lumMod val="6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En op de vijftiende dag van deze maand </a:t>
            </a:r>
          </a:p>
          <a:p>
            <a:pPr algn="ctr"/>
            <a:r>
              <a:rPr lang="nl-NL" sz="2800">
                <a:solidFill>
                  <a:schemeClr val="bg1">
                    <a:lumMod val="6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is het feest van </a:t>
            </a:r>
          </a:p>
          <a:p>
            <a:pPr algn="ctr"/>
            <a:r>
              <a:rPr lang="nl-NL" sz="2800">
                <a:solidFill>
                  <a:schemeClr val="bg1">
                    <a:lumMod val="6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de ongezuurde [broden] voor JAHWEH, </a:t>
            </a:r>
          </a:p>
          <a:p>
            <a:pPr algn="ctr"/>
            <a:r>
              <a:rPr lang="nl-NL" sz="2800">
                <a:latin typeface="Verdana" pitchFamily="34" charset="0"/>
                <a:ea typeface="Verdana" pitchFamily="34" charset="0"/>
                <a:cs typeface="Verdana" pitchFamily="34" charset="0"/>
              </a:rPr>
              <a:t>zeven dagen zullen jullie </a:t>
            </a:r>
          </a:p>
          <a:p>
            <a:pPr algn="ctr"/>
            <a:r>
              <a:rPr lang="nl-NL" sz="2800" u="sng">
                <a:latin typeface="Verdana" pitchFamily="34" charset="0"/>
                <a:ea typeface="Verdana" pitchFamily="34" charset="0"/>
                <a:cs typeface="Verdana" pitchFamily="34" charset="0"/>
              </a:rPr>
              <a:t>ongezuurde</a:t>
            </a:r>
            <a:r>
              <a:rPr lang="nl-NL" sz="2800">
                <a:latin typeface="Verdana" pitchFamily="34" charset="0"/>
                <a:ea typeface="Verdana" pitchFamily="34" charset="0"/>
                <a:cs typeface="Verdana" pitchFamily="34" charset="0"/>
              </a:rPr>
              <a:t> [broden] </a:t>
            </a:r>
            <a:r>
              <a:rPr lang="nl-NL" sz="2800" u="sng">
                <a:latin typeface="Verdana" pitchFamily="34" charset="0"/>
                <a:ea typeface="Verdana" pitchFamily="34" charset="0"/>
                <a:cs typeface="Verdana" pitchFamily="34" charset="0"/>
              </a:rPr>
              <a:t>eten</a:t>
            </a:r>
            <a:r>
              <a:rPr lang="nl-NL" sz="280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9AD317B3-943B-462A-B22D-A0F440F8234B}"/>
              </a:ext>
            </a:extLst>
          </p:cNvPr>
          <p:cNvSpPr txBox="1"/>
          <p:nvPr/>
        </p:nvSpPr>
        <p:spPr>
          <a:xfrm>
            <a:off x="971600" y="3570109"/>
            <a:ext cx="7920880" cy="129266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nl-NL" sz="2600">
                <a:latin typeface="Segoe Print" panose="02000600000000000000" pitchFamily="2" charset="0"/>
                <a:ea typeface="Verdana" pitchFamily="34" charset="0"/>
                <a:cs typeface="MV Boli" panose="02000500030200090000" pitchFamily="2" charset="0"/>
              </a:rPr>
              <a:t>zuurdeeg = deeg van </a:t>
            </a:r>
            <a:r>
              <a:rPr lang="nl-NL" sz="2600" b="1">
                <a:latin typeface="Segoe Print" panose="02000600000000000000" pitchFamily="2" charset="0"/>
                <a:ea typeface="Verdana" pitchFamily="34" charset="0"/>
                <a:cs typeface="MV Boli" panose="02000500030200090000" pitchFamily="2" charset="0"/>
              </a:rPr>
              <a:t>gist</a:t>
            </a:r>
            <a:r>
              <a:rPr lang="nl-NL" sz="2600">
                <a:latin typeface="Segoe Print" panose="02000600000000000000" pitchFamily="2" charset="0"/>
                <a:ea typeface="Verdana" pitchFamily="34" charset="0"/>
                <a:cs typeface="MV Boli" panose="02000500030200090000" pitchFamily="2" charset="0"/>
              </a:rPr>
              <a:t>eren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nl-NL" sz="2600">
                <a:latin typeface="Segoe Print" panose="02000600000000000000" pitchFamily="2" charset="0"/>
                <a:ea typeface="Verdana" pitchFamily="34" charset="0"/>
                <a:cs typeface="MV Boli" panose="02000500030200090000" pitchFamily="2" charset="0"/>
              </a:rPr>
              <a:t>spreekt van bederf - het oude dat voorbijgaat &gt; </a:t>
            </a:r>
          </a:p>
        </p:txBody>
      </p:sp>
    </p:spTree>
    <p:extLst>
      <p:ext uri="{BB962C8B-B14F-4D97-AF65-F5344CB8AC3E}">
        <p14:creationId xmlns:p14="http://schemas.microsoft.com/office/powerpoint/2010/main" val="7670800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>
            <a:extLst>
              <a:ext uri="{FF2B5EF4-FFF2-40B4-BE49-F238E27FC236}">
                <a16:creationId xmlns:a16="http://schemas.microsoft.com/office/drawing/2014/main" id="{78B36DB8-33CA-4AC2-B7AE-A393E767D3E7}"/>
              </a:ext>
            </a:extLst>
          </p:cNvPr>
          <p:cNvSpPr txBox="1"/>
          <p:nvPr/>
        </p:nvSpPr>
        <p:spPr>
          <a:xfrm>
            <a:off x="251520" y="0"/>
            <a:ext cx="8640960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2600" baseline="30000">
                <a:latin typeface="Segoe Print" panose="02000600000000000000" pitchFamily="2" charset="0"/>
                <a:ea typeface="Verdana" pitchFamily="34" charset="0"/>
                <a:cs typeface="MV Boli" panose="02000500030200090000" pitchFamily="2" charset="0"/>
              </a:rPr>
              <a:t>7</a:t>
            </a:r>
            <a:r>
              <a:rPr lang="nl-NL" sz="2600">
                <a:latin typeface="Segoe Print" panose="02000600000000000000" pitchFamily="2" charset="0"/>
                <a:ea typeface="Verdana" pitchFamily="34" charset="0"/>
                <a:cs typeface="MV Boli" panose="02000500030200090000" pitchFamily="2" charset="0"/>
              </a:rPr>
              <a:t>  Zuivert uit het oude deeg </a:t>
            </a:r>
          </a:p>
          <a:p>
            <a:pPr algn="ctr"/>
            <a:r>
              <a:rPr lang="nl-NL" sz="2600">
                <a:latin typeface="Segoe Print" panose="02000600000000000000" pitchFamily="2" charset="0"/>
                <a:ea typeface="Verdana" pitchFamily="34" charset="0"/>
                <a:cs typeface="MV Boli" panose="02000500030200090000" pitchFamily="2" charset="0"/>
              </a:rPr>
              <a:t>opdat jullie een vers deeg zouden zijn, </a:t>
            </a:r>
          </a:p>
          <a:p>
            <a:pPr algn="ctr"/>
            <a:r>
              <a:rPr lang="nl-NL" sz="2600">
                <a:latin typeface="Segoe Print" panose="02000600000000000000" pitchFamily="2" charset="0"/>
                <a:ea typeface="Verdana" pitchFamily="34" charset="0"/>
                <a:cs typeface="MV Boli" panose="02000500030200090000" pitchFamily="2" charset="0"/>
              </a:rPr>
              <a:t>zoals </a:t>
            </a:r>
            <a:r>
              <a:rPr lang="nl-NL" sz="2600" b="1">
                <a:latin typeface="Segoe Print" panose="02000600000000000000" pitchFamily="2" charset="0"/>
                <a:ea typeface="Verdana" pitchFamily="34" charset="0"/>
                <a:cs typeface="MV Boli" panose="02000500030200090000" pitchFamily="2" charset="0"/>
              </a:rPr>
              <a:t>jullie ongezuurde</a:t>
            </a:r>
            <a:r>
              <a:rPr lang="nl-NL" sz="2600">
                <a:latin typeface="Segoe Print" panose="02000600000000000000" pitchFamily="2" charset="0"/>
                <a:ea typeface="Verdana" pitchFamily="34" charset="0"/>
                <a:cs typeface="MV Boli" panose="02000500030200090000" pitchFamily="2" charset="0"/>
              </a:rPr>
              <a:t> [broden] </a:t>
            </a:r>
            <a:r>
              <a:rPr lang="nl-NL" sz="2600" b="1">
                <a:latin typeface="Segoe Print" panose="02000600000000000000" pitchFamily="2" charset="0"/>
                <a:ea typeface="Verdana" pitchFamily="34" charset="0"/>
                <a:cs typeface="MV Boli" panose="02000500030200090000" pitchFamily="2" charset="0"/>
              </a:rPr>
              <a:t>zijn</a:t>
            </a:r>
            <a:r>
              <a:rPr lang="nl-NL" sz="2600">
                <a:latin typeface="Segoe Print" panose="02000600000000000000" pitchFamily="2" charset="0"/>
                <a:ea typeface="Verdana" pitchFamily="34" charset="0"/>
                <a:cs typeface="MV Boli" panose="02000500030200090000" pitchFamily="2" charset="0"/>
              </a:rPr>
              <a:t>. </a:t>
            </a:r>
          </a:p>
          <a:p>
            <a:pPr algn="ctr"/>
            <a:r>
              <a:rPr lang="nl-NL" sz="2600">
                <a:latin typeface="Segoe Print" panose="02000600000000000000" pitchFamily="2" charset="0"/>
                <a:ea typeface="Verdana" pitchFamily="34" charset="0"/>
                <a:cs typeface="MV Boli" panose="02000500030200090000" pitchFamily="2" charset="0"/>
              </a:rPr>
              <a:t>Want ook </a:t>
            </a:r>
            <a:r>
              <a:rPr lang="nl-NL" sz="2600" b="1">
                <a:latin typeface="Segoe Print" panose="02000600000000000000" pitchFamily="2" charset="0"/>
                <a:ea typeface="Verdana" pitchFamily="34" charset="0"/>
                <a:cs typeface="MV Boli" panose="02000500030200090000" pitchFamily="2" charset="0"/>
              </a:rPr>
              <a:t>ons Pascha werd geslacht</a:t>
            </a:r>
            <a:r>
              <a:rPr lang="nl-NL" sz="2600">
                <a:latin typeface="Segoe Print" panose="02000600000000000000" pitchFamily="2" charset="0"/>
                <a:ea typeface="Verdana" pitchFamily="34" charset="0"/>
                <a:cs typeface="MV Boli" panose="02000500030200090000" pitchFamily="2" charset="0"/>
              </a:rPr>
              <a:t>: Christus, </a:t>
            </a:r>
          </a:p>
          <a:p>
            <a:pPr algn="ctr"/>
            <a:r>
              <a:rPr lang="nl-NL" sz="2600" baseline="30000">
                <a:latin typeface="Segoe Print" panose="02000600000000000000" pitchFamily="2" charset="0"/>
                <a:ea typeface="Verdana" pitchFamily="34" charset="0"/>
                <a:cs typeface="MV Boli" panose="02000500030200090000" pitchFamily="2" charset="0"/>
              </a:rPr>
              <a:t>8</a:t>
            </a:r>
            <a:r>
              <a:rPr lang="nl-NL" sz="2600">
                <a:latin typeface="Segoe Print" panose="02000600000000000000" pitchFamily="2" charset="0"/>
                <a:ea typeface="Verdana" pitchFamily="34" charset="0"/>
                <a:cs typeface="MV Boli" panose="02000500030200090000" pitchFamily="2" charset="0"/>
              </a:rPr>
              <a:t>  opdat wij feest zouden vieren, </a:t>
            </a:r>
          </a:p>
          <a:p>
            <a:pPr algn="ctr"/>
            <a:r>
              <a:rPr lang="nl-NL" sz="2600">
                <a:latin typeface="Segoe Print" panose="02000600000000000000" pitchFamily="2" charset="0"/>
                <a:ea typeface="Verdana" pitchFamily="34" charset="0"/>
                <a:cs typeface="MV Boli" panose="02000500030200090000" pitchFamily="2" charset="0"/>
              </a:rPr>
              <a:t>niet in oud zuurdeeg, </a:t>
            </a:r>
          </a:p>
          <a:p>
            <a:pPr algn="ctr"/>
            <a:r>
              <a:rPr lang="nl-NL" sz="2600">
                <a:latin typeface="Segoe Print" panose="02000600000000000000" pitchFamily="2" charset="0"/>
                <a:ea typeface="Verdana" pitchFamily="34" charset="0"/>
                <a:cs typeface="MV Boli" panose="02000500030200090000" pitchFamily="2" charset="0"/>
              </a:rPr>
              <a:t>ook niet in zuurdeeg </a:t>
            </a:r>
          </a:p>
          <a:p>
            <a:pPr algn="ctr"/>
            <a:r>
              <a:rPr lang="nl-NL" sz="2600">
                <a:latin typeface="Segoe Print" panose="02000600000000000000" pitchFamily="2" charset="0"/>
                <a:ea typeface="Verdana" pitchFamily="34" charset="0"/>
                <a:cs typeface="MV Boli" panose="02000500030200090000" pitchFamily="2" charset="0"/>
              </a:rPr>
              <a:t>van kwaadaardigheid en boosaardigheid </a:t>
            </a:r>
          </a:p>
          <a:p>
            <a:pPr algn="ctr"/>
            <a:r>
              <a:rPr lang="nl-NL" sz="2600">
                <a:latin typeface="Segoe Print" panose="02000600000000000000" pitchFamily="2" charset="0"/>
                <a:ea typeface="Verdana" pitchFamily="34" charset="0"/>
                <a:cs typeface="MV Boli" panose="02000500030200090000" pitchFamily="2" charset="0"/>
              </a:rPr>
              <a:t>maar in ongezuurde [broden] </a:t>
            </a:r>
          </a:p>
          <a:p>
            <a:pPr algn="ctr"/>
            <a:r>
              <a:rPr lang="nl-NL" sz="2600">
                <a:latin typeface="Segoe Print" panose="02000600000000000000" pitchFamily="2" charset="0"/>
                <a:ea typeface="Verdana" pitchFamily="34" charset="0"/>
                <a:cs typeface="MV Boli" panose="02000500030200090000" pitchFamily="2" charset="0"/>
              </a:rPr>
              <a:t>van oprechtheid en waarheid. </a:t>
            </a:r>
          </a:p>
          <a:p>
            <a:pPr algn="ctr"/>
            <a:endParaRPr lang="nl-NL" sz="2600">
              <a:latin typeface="Segoe Print" panose="02000600000000000000" pitchFamily="2" charset="0"/>
              <a:ea typeface="Verdana" pitchFamily="34" charset="0"/>
              <a:cs typeface="MV Boli" panose="02000500030200090000" pitchFamily="2" charset="0"/>
            </a:endParaRPr>
          </a:p>
          <a:p>
            <a:pPr algn="ctr"/>
            <a:r>
              <a:rPr lang="nl-NL" sz="2600">
                <a:latin typeface="Segoe Print" panose="02000600000000000000" pitchFamily="2" charset="0"/>
                <a:ea typeface="Verdana" pitchFamily="34" charset="0"/>
                <a:cs typeface="MV Boli" panose="02000500030200090000" pitchFamily="2" charset="0"/>
              </a:rPr>
              <a:t>1Korinthe 5</a:t>
            </a:r>
          </a:p>
        </p:txBody>
      </p:sp>
    </p:spTree>
    <p:extLst>
      <p:ext uri="{BB962C8B-B14F-4D97-AF65-F5344CB8AC3E}">
        <p14:creationId xmlns:p14="http://schemas.microsoft.com/office/powerpoint/2010/main" val="27907582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>
            <a:extLst>
              <a:ext uri="{FF2B5EF4-FFF2-40B4-BE49-F238E27FC236}">
                <a16:creationId xmlns:a16="http://schemas.microsoft.com/office/drawing/2014/main" id="{4A4C4AA2-A331-45C5-B040-6AAC772A5D25}"/>
              </a:ext>
            </a:extLst>
          </p:cNvPr>
          <p:cNvSpPr txBox="1"/>
          <p:nvPr/>
        </p:nvSpPr>
        <p:spPr>
          <a:xfrm>
            <a:off x="251520" y="0"/>
            <a:ext cx="8640960" cy="40011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sz="2000">
                <a:latin typeface="Verdana" pitchFamily="34" charset="0"/>
                <a:ea typeface="Verdana" pitchFamily="34" charset="0"/>
                <a:cs typeface="Verdana" pitchFamily="34" charset="0"/>
              </a:rPr>
              <a:t>Leviticus 23</a:t>
            </a:r>
          </a:p>
        </p:txBody>
      </p:sp>
      <p:sp>
        <p:nvSpPr>
          <p:cNvPr id="3" name="Tekstvak 2">
            <a:extLst>
              <a:ext uri="{FF2B5EF4-FFF2-40B4-BE49-F238E27FC236}">
                <a16:creationId xmlns:a16="http://schemas.microsoft.com/office/drawing/2014/main" id="{73487125-94B1-41FE-8A8C-068308C2CFF5}"/>
              </a:ext>
            </a:extLst>
          </p:cNvPr>
          <p:cNvSpPr txBox="1"/>
          <p:nvPr/>
        </p:nvSpPr>
        <p:spPr>
          <a:xfrm>
            <a:off x="2099" y="548680"/>
            <a:ext cx="91440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2800" i="1" baseline="30000">
                <a:latin typeface="Verdana" pitchFamily="34" charset="0"/>
                <a:ea typeface="Verdana" pitchFamily="34" charset="0"/>
              </a:rPr>
              <a:t>7</a:t>
            </a:r>
            <a:r>
              <a:rPr lang="nl-NL" sz="2800">
                <a:latin typeface="Verdana" pitchFamily="34" charset="0"/>
                <a:ea typeface="Verdana" pitchFamily="34" charset="0"/>
                <a:cs typeface="Verdana" pitchFamily="34" charset="0"/>
              </a:rPr>
              <a:t>  </a:t>
            </a:r>
            <a:r>
              <a:rPr lang="nl-NL" sz="2800" u="sng">
                <a:latin typeface="Verdana" pitchFamily="34" charset="0"/>
                <a:ea typeface="Verdana" pitchFamily="34" charset="0"/>
                <a:cs typeface="Verdana" pitchFamily="34" charset="0"/>
              </a:rPr>
              <a:t>Op de eerste dag</a:t>
            </a:r>
            <a:r>
              <a:rPr lang="nl-NL" sz="280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</a:p>
          <a:p>
            <a:pPr algn="ctr"/>
            <a:r>
              <a:rPr lang="nl-NL" sz="2800">
                <a:latin typeface="Verdana" pitchFamily="34" charset="0"/>
                <a:ea typeface="Verdana" pitchFamily="34" charset="0"/>
                <a:cs typeface="Verdana" pitchFamily="34" charset="0"/>
              </a:rPr>
              <a:t>zullen jullie een heilige samenroeping hebben, </a:t>
            </a:r>
            <a:r>
              <a:rPr lang="nl-NL" sz="2800">
                <a:solidFill>
                  <a:schemeClr val="bg1">
                    <a:lumMod val="6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geen enkel dienstwerk </a:t>
            </a:r>
          </a:p>
          <a:p>
            <a:pPr algn="ctr"/>
            <a:r>
              <a:rPr lang="nl-NL" sz="2800">
                <a:solidFill>
                  <a:schemeClr val="bg1">
                    <a:lumMod val="6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zullen jullie doen.</a:t>
            </a:r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B6BA8325-26F7-4306-8D78-97F31A2622AE}"/>
              </a:ext>
            </a:extLst>
          </p:cNvPr>
          <p:cNvSpPr txBox="1"/>
          <p:nvPr/>
        </p:nvSpPr>
        <p:spPr>
          <a:xfrm>
            <a:off x="899592" y="3182778"/>
            <a:ext cx="7560840" cy="49244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nl-NL" sz="2600">
                <a:latin typeface="Segoe Print" panose="02000600000000000000" pitchFamily="2" charset="0"/>
                <a:ea typeface="Verdana" pitchFamily="34" charset="0"/>
                <a:cs typeface="MV Boli" panose="02000500030200090000" pitchFamily="2" charset="0"/>
              </a:rPr>
              <a:t>= de 15e dag van de maand (=volle maan)</a:t>
            </a:r>
          </a:p>
        </p:txBody>
      </p:sp>
    </p:spTree>
    <p:extLst>
      <p:ext uri="{BB962C8B-B14F-4D97-AF65-F5344CB8AC3E}">
        <p14:creationId xmlns:p14="http://schemas.microsoft.com/office/powerpoint/2010/main" val="528377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>
            <a:extLst>
              <a:ext uri="{FF2B5EF4-FFF2-40B4-BE49-F238E27FC236}">
                <a16:creationId xmlns:a16="http://schemas.microsoft.com/office/drawing/2014/main" id="{4A4C4AA2-A331-45C5-B040-6AAC772A5D25}"/>
              </a:ext>
            </a:extLst>
          </p:cNvPr>
          <p:cNvSpPr txBox="1"/>
          <p:nvPr/>
        </p:nvSpPr>
        <p:spPr>
          <a:xfrm>
            <a:off x="251520" y="0"/>
            <a:ext cx="8640960" cy="40011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sz="2000">
                <a:latin typeface="Verdana" pitchFamily="34" charset="0"/>
                <a:ea typeface="Verdana" pitchFamily="34" charset="0"/>
                <a:cs typeface="Verdana" pitchFamily="34" charset="0"/>
              </a:rPr>
              <a:t>Leviticus 23</a:t>
            </a:r>
          </a:p>
        </p:txBody>
      </p:sp>
      <p:sp>
        <p:nvSpPr>
          <p:cNvPr id="3" name="Tekstvak 2">
            <a:extLst>
              <a:ext uri="{FF2B5EF4-FFF2-40B4-BE49-F238E27FC236}">
                <a16:creationId xmlns:a16="http://schemas.microsoft.com/office/drawing/2014/main" id="{73487125-94B1-41FE-8A8C-068308C2CFF5}"/>
              </a:ext>
            </a:extLst>
          </p:cNvPr>
          <p:cNvSpPr txBox="1"/>
          <p:nvPr/>
        </p:nvSpPr>
        <p:spPr>
          <a:xfrm>
            <a:off x="2099" y="548680"/>
            <a:ext cx="91440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2800" i="1" baseline="30000">
                <a:latin typeface="Verdana" pitchFamily="34" charset="0"/>
                <a:ea typeface="Verdana" pitchFamily="34" charset="0"/>
              </a:rPr>
              <a:t>7</a:t>
            </a:r>
            <a:r>
              <a:rPr lang="nl-NL" sz="2800">
                <a:latin typeface="Verdana" pitchFamily="34" charset="0"/>
                <a:ea typeface="Verdana" pitchFamily="34" charset="0"/>
                <a:cs typeface="Verdana" pitchFamily="34" charset="0"/>
              </a:rPr>
              <a:t>  </a:t>
            </a:r>
            <a:r>
              <a:rPr lang="nl-NL" sz="2800">
                <a:solidFill>
                  <a:schemeClr val="bg1">
                    <a:lumMod val="6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Op de eerste dag </a:t>
            </a:r>
          </a:p>
          <a:p>
            <a:pPr algn="ctr"/>
            <a:r>
              <a:rPr lang="nl-NL" sz="2800">
                <a:solidFill>
                  <a:schemeClr val="bg1">
                    <a:lumMod val="6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zullen jullie een heilige samenroeping hebben,</a:t>
            </a:r>
            <a:r>
              <a:rPr lang="nl-NL" sz="280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nl-NL" sz="2800" u="sng">
                <a:latin typeface="Verdana" pitchFamily="34" charset="0"/>
                <a:ea typeface="Verdana" pitchFamily="34" charset="0"/>
                <a:cs typeface="Verdana" pitchFamily="34" charset="0"/>
              </a:rPr>
              <a:t>geen enkel dienstwerk </a:t>
            </a:r>
          </a:p>
          <a:p>
            <a:pPr algn="ctr"/>
            <a:r>
              <a:rPr lang="nl-NL" sz="2800" u="sng">
                <a:latin typeface="Verdana" pitchFamily="34" charset="0"/>
                <a:ea typeface="Verdana" pitchFamily="34" charset="0"/>
                <a:cs typeface="Verdana" pitchFamily="34" charset="0"/>
              </a:rPr>
              <a:t>zullen jullie doen</a:t>
            </a:r>
            <a:r>
              <a:rPr lang="nl-NL" sz="280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B6BA8325-26F7-4306-8D78-97F31A2622AE}"/>
              </a:ext>
            </a:extLst>
          </p:cNvPr>
          <p:cNvSpPr txBox="1"/>
          <p:nvPr/>
        </p:nvSpPr>
        <p:spPr>
          <a:xfrm>
            <a:off x="899592" y="2846834"/>
            <a:ext cx="7560840" cy="249299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nl-NL" sz="2600">
                <a:latin typeface="Segoe Print" panose="02000600000000000000" pitchFamily="2" charset="0"/>
                <a:ea typeface="Verdana" pitchFamily="34" charset="0"/>
                <a:cs typeface="MV Boli" panose="02000500030200090000" pitchFamily="2" charset="0"/>
              </a:rPr>
              <a:t>= zodat de 15e van de maand (ongeacht de weekdag) geldt als een sabbat. 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nl-NL" sz="2600">
                <a:latin typeface="Segoe Print" panose="02000600000000000000" pitchFamily="2" charset="0"/>
                <a:ea typeface="Verdana" pitchFamily="34" charset="0"/>
                <a:cs typeface="MV Boli" panose="02000500030200090000" pitchFamily="2" charset="0"/>
              </a:rPr>
              <a:t>Viel deze 15e op een vrijdag, dan waren er twee sabbatten achtereen: de jaarlijkse 15e en de wekelijkse sabbat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nl-NL" sz="2600">
                <a:latin typeface="Segoe Print" panose="02000600000000000000" pitchFamily="2" charset="0"/>
                <a:ea typeface="Verdana" pitchFamily="34" charset="0"/>
                <a:cs typeface="MV Boli" panose="02000500030200090000" pitchFamily="2" charset="0"/>
              </a:rPr>
              <a:t>Mat.28:1: (lett.) "laat na de sabbat</a:t>
            </a:r>
            <a:r>
              <a:rPr lang="nl-NL" sz="2600" b="1">
                <a:latin typeface="Segoe Print" panose="02000600000000000000" pitchFamily="2" charset="0"/>
                <a:ea typeface="Verdana" pitchFamily="34" charset="0"/>
                <a:cs typeface="MV Boli" panose="02000500030200090000" pitchFamily="2" charset="0"/>
              </a:rPr>
              <a:t>ten</a:t>
            </a:r>
            <a:r>
              <a:rPr lang="nl-NL" sz="2600">
                <a:latin typeface="Segoe Print" panose="02000600000000000000" pitchFamily="2" charset="0"/>
                <a:ea typeface="Verdana" pitchFamily="34" charset="0"/>
                <a:cs typeface="MV Boli" panose="02000500030200090000" pitchFamily="2" charset="0"/>
              </a:rPr>
              <a:t>..."</a:t>
            </a:r>
          </a:p>
        </p:txBody>
      </p:sp>
    </p:spTree>
    <p:extLst>
      <p:ext uri="{BB962C8B-B14F-4D97-AF65-F5344CB8AC3E}">
        <p14:creationId xmlns:p14="http://schemas.microsoft.com/office/powerpoint/2010/main" val="23531762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1">
            <a:extLst>
              <a:ext uri="{FF2B5EF4-FFF2-40B4-BE49-F238E27FC236}">
                <a16:creationId xmlns:a16="http://schemas.microsoft.com/office/drawing/2014/main" id="{49B541E6-E2EE-458F-B961-411CE5A0473F}"/>
              </a:ext>
            </a:extLst>
          </p:cNvPr>
          <p:cNvSpPr/>
          <p:nvPr/>
        </p:nvSpPr>
        <p:spPr>
          <a:xfrm>
            <a:off x="2363805" y="2967335"/>
            <a:ext cx="4416402" cy="243143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nl-NL" sz="5400" b="1" cap="none" spc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de hoogtijden </a:t>
            </a:r>
          </a:p>
          <a:p>
            <a:pPr algn="ctr"/>
            <a:r>
              <a:rPr lang="nl-NL" sz="5400" b="1" cap="none" spc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in Leviticus 23:</a:t>
            </a:r>
          </a:p>
          <a:p>
            <a:pPr algn="ctr"/>
            <a:r>
              <a:rPr lang="nl-NL" sz="4400" b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een overzicht</a:t>
            </a:r>
            <a:endParaRPr lang="nl-NL" sz="4400" b="1" cap="none" spc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88110209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1">
            <a:extLst>
              <a:ext uri="{FF2B5EF4-FFF2-40B4-BE49-F238E27FC236}">
                <a16:creationId xmlns:a16="http://schemas.microsoft.com/office/drawing/2014/main" id="{ADCEC425-8660-4C9E-9562-A91BC93DDEDC}"/>
              </a:ext>
            </a:extLst>
          </p:cNvPr>
          <p:cNvSpPr/>
          <p:nvPr/>
        </p:nvSpPr>
        <p:spPr>
          <a:xfrm>
            <a:off x="1679547" y="2967335"/>
            <a:ext cx="5784918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nl-NL" sz="5400" b="1" cap="none" spc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morgen:</a:t>
            </a:r>
          </a:p>
          <a:p>
            <a:pPr algn="ctr"/>
            <a:r>
              <a:rPr lang="nl-NL" sz="5400" b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de eerstelingschoof</a:t>
            </a:r>
            <a:endParaRPr lang="nl-NL" sz="5400" b="1" cap="none" spc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2675696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/>
          <p:cNvSpPr txBox="1"/>
          <p:nvPr/>
        </p:nvSpPr>
        <p:spPr>
          <a:xfrm>
            <a:off x="0" y="0"/>
            <a:ext cx="316835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00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3 HOOGTIJDEN</a:t>
            </a:r>
            <a:r>
              <a:rPr lang="nl-NL" sz="3000" b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br>
              <a:rPr lang="nl-NL" sz="3000" b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nl-NL" sz="3000" b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1-STE MAAND</a:t>
            </a:r>
            <a:endParaRPr lang="nl-NL" sz="30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Tekstvak 2"/>
          <p:cNvSpPr txBox="1"/>
          <p:nvPr/>
        </p:nvSpPr>
        <p:spPr>
          <a:xfrm>
            <a:off x="5975650" y="-25569"/>
            <a:ext cx="316835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300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3 HOOGTIJDEN </a:t>
            </a:r>
            <a:br>
              <a:rPr lang="nl-NL" sz="300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nl-NL" sz="3000" b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7-DE MAAND</a:t>
            </a:r>
            <a:endParaRPr lang="nl-NL" sz="30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Tekstvak 3"/>
          <p:cNvSpPr txBox="1"/>
          <p:nvPr/>
        </p:nvSpPr>
        <p:spPr>
          <a:xfrm>
            <a:off x="1" y="1340768"/>
            <a:ext cx="3960440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nl-NL" sz="3000" b="1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14-de</a:t>
            </a:r>
            <a:br>
              <a:rPr lang="nl-NL" sz="300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nl-NL" sz="300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Pascha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nl-NL" sz="3000" b="1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nl-NL" sz="3000" b="1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v.a. 15-de</a:t>
            </a:r>
            <a:r>
              <a:rPr lang="nl-NL" sz="300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br>
              <a:rPr lang="nl-NL" sz="300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nl-NL" sz="300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feest van het ongezuurde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nl-NL" sz="3000" b="1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nl-NL" sz="3000" b="1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daags na de sabbat:</a:t>
            </a:r>
            <a:br>
              <a:rPr lang="nl-NL" sz="300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nl-NL" sz="300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eerstelingsschoof</a:t>
            </a:r>
            <a:br>
              <a:rPr lang="nl-NL" sz="300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nl-NL" sz="300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gerstenoogst</a:t>
            </a:r>
          </a:p>
        </p:txBody>
      </p:sp>
      <p:sp>
        <p:nvSpPr>
          <p:cNvPr id="5" name="Tekstvak 4"/>
          <p:cNvSpPr txBox="1"/>
          <p:nvPr/>
        </p:nvSpPr>
        <p:spPr>
          <a:xfrm>
            <a:off x="5192292" y="1329358"/>
            <a:ext cx="396044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r">
              <a:buFont typeface="Arial" panose="020B0604020202020204" pitchFamily="34" charset="0"/>
              <a:buChar char="•"/>
            </a:pPr>
            <a:r>
              <a:rPr lang="nl-NL" sz="3000" b="1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1-ste</a:t>
            </a:r>
            <a:br>
              <a:rPr lang="nl-NL" sz="3000" b="1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nl-NL" sz="300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Bazuingeschal</a:t>
            </a:r>
          </a:p>
          <a:p>
            <a:pPr marL="457200" indent="-457200" algn="r">
              <a:buFont typeface="Arial" panose="020B0604020202020204" pitchFamily="34" charset="0"/>
              <a:buChar char="•"/>
            </a:pPr>
            <a:endParaRPr lang="nl-NL" sz="3000" b="1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457200" indent="-457200" algn="r">
              <a:buFont typeface="Arial" panose="020B0604020202020204" pitchFamily="34" charset="0"/>
              <a:buChar char="•"/>
            </a:pPr>
            <a:r>
              <a:rPr lang="nl-NL" sz="3000" b="1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10-de</a:t>
            </a:r>
            <a:br>
              <a:rPr lang="nl-NL" sz="300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nl-NL" sz="300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Jom kipoer</a:t>
            </a:r>
          </a:p>
          <a:p>
            <a:pPr marL="457200" indent="-457200" algn="r">
              <a:buFont typeface="Arial" panose="020B0604020202020204" pitchFamily="34" charset="0"/>
              <a:buChar char="•"/>
            </a:pPr>
            <a:endParaRPr lang="nl-NL" sz="3000" b="1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457200" indent="-457200" algn="r">
              <a:buFont typeface="Arial" panose="020B0604020202020204" pitchFamily="34" charset="0"/>
              <a:buChar char="•"/>
            </a:pPr>
            <a:endParaRPr lang="nl-NL" sz="3000" b="1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457200" indent="-457200" algn="r">
              <a:buFont typeface="Arial" panose="020B0604020202020204" pitchFamily="34" charset="0"/>
              <a:buChar char="•"/>
            </a:pPr>
            <a:r>
              <a:rPr lang="nl-NL" sz="3000" b="1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v.a. 15-de</a:t>
            </a:r>
            <a:r>
              <a:rPr lang="nl-NL" sz="300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Loofhuttenfeest</a:t>
            </a:r>
          </a:p>
        </p:txBody>
      </p:sp>
    </p:spTree>
    <p:extLst>
      <p:ext uri="{BB962C8B-B14F-4D97-AF65-F5344CB8AC3E}">
        <p14:creationId xmlns:p14="http://schemas.microsoft.com/office/powerpoint/2010/main" val="29134661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/>
          <p:cNvSpPr txBox="1"/>
          <p:nvPr/>
        </p:nvSpPr>
        <p:spPr>
          <a:xfrm>
            <a:off x="0" y="571499"/>
            <a:ext cx="316835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00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3 HOOGTIJDEN</a:t>
            </a:r>
            <a:r>
              <a:rPr lang="nl-NL" sz="3000" b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br>
              <a:rPr lang="nl-NL" sz="3000" b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nl-NL" sz="3000" b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1-STE MAAND</a:t>
            </a:r>
            <a:endParaRPr lang="nl-NL" sz="30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Tekstvak 2"/>
          <p:cNvSpPr txBox="1"/>
          <p:nvPr/>
        </p:nvSpPr>
        <p:spPr>
          <a:xfrm>
            <a:off x="5975648" y="571500"/>
            <a:ext cx="316835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300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3 HOOGTIJDEN </a:t>
            </a:r>
            <a:br>
              <a:rPr lang="nl-NL" sz="300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nl-NL" sz="3000" b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7-DE MAAND</a:t>
            </a:r>
            <a:endParaRPr lang="nl-NL" sz="30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6" name="Tekstvak 5"/>
          <p:cNvSpPr txBox="1"/>
          <p:nvPr/>
        </p:nvSpPr>
        <p:spPr>
          <a:xfrm>
            <a:off x="144016" y="2348881"/>
            <a:ext cx="3024336" cy="1015663"/>
          </a:xfrm>
          <a:prstGeom prst="rect">
            <a:avLst/>
          </a:prstGeom>
          <a:solidFill>
            <a:schemeClr val="tx2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l-NL" sz="300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eerste komst Messias</a:t>
            </a:r>
            <a:endParaRPr lang="nl-NL" sz="3000" dirty="0">
              <a:solidFill>
                <a:schemeClr val="bg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Tekstvak 6"/>
          <p:cNvSpPr txBox="1"/>
          <p:nvPr/>
        </p:nvSpPr>
        <p:spPr>
          <a:xfrm>
            <a:off x="6047656" y="2348881"/>
            <a:ext cx="3024336" cy="1015663"/>
          </a:xfrm>
          <a:prstGeom prst="rect">
            <a:avLst/>
          </a:prstGeom>
          <a:solidFill>
            <a:schemeClr val="tx2"/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sz="300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wederkomst Messias</a:t>
            </a:r>
            <a:endParaRPr lang="nl-NL" sz="3000" dirty="0">
              <a:solidFill>
                <a:schemeClr val="bg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PIJL-OMLAAG 7"/>
          <p:cNvSpPr/>
          <p:nvPr/>
        </p:nvSpPr>
        <p:spPr>
          <a:xfrm>
            <a:off x="1115616" y="1587162"/>
            <a:ext cx="720080" cy="61770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" name="PIJL-OMLAAG 8"/>
          <p:cNvSpPr/>
          <p:nvPr/>
        </p:nvSpPr>
        <p:spPr>
          <a:xfrm>
            <a:off x="7380312" y="1620756"/>
            <a:ext cx="720080" cy="61770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921412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/>
          <p:cNvSpPr txBox="1"/>
          <p:nvPr/>
        </p:nvSpPr>
        <p:spPr>
          <a:xfrm>
            <a:off x="0" y="571499"/>
            <a:ext cx="316835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00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3 HOOGTIJDEN</a:t>
            </a:r>
            <a:r>
              <a:rPr lang="nl-NL" sz="3000" b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br>
              <a:rPr lang="nl-NL" sz="3000" b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nl-NL" sz="3000" b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1-STE MAAND</a:t>
            </a:r>
            <a:endParaRPr lang="nl-NL" sz="30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Tekstvak 2"/>
          <p:cNvSpPr txBox="1"/>
          <p:nvPr/>
        </p:nvSpPr>
        <p:spPr>
          <a:xfrm>
            <a:off x="5975648" y="571500"/>
            <a:ext cx="316835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300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3 HOOGTIJDEN </a:t>
            </a:r>
            <a:br>
              <a:rPr lang="nl-NL" sz="300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nl-NL" sz="3000" b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7-DE MAAND</a:t>
            </a:r>
            <a:endParaRPr lang="nl-NL" sz="30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6" name="Tekstvak 5"/>
          <p:cNvSpPr txBox="1"/>
          <p:nvPr/>
        </p:nvSpPr>
        <p:spPr>
          <a:xfrm>
            <a:off x="144016" y="2348881"/>
            <a:ext cx="3024336" cy="1015663"/>
          </a:xfrm>
          <a:prstGeom prst="rect">
            <a:avLst/>
          </a:prstGeom>
          <a:solidFill>
            <a:schemeClr val="tx2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l-NL" sz="300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eerste komst Messias</a:t>
            </a:r>
            <a:endParaRPr lang="nl-NL" sz="3000" dirty="0">
              <a:solidFill>
                <a:schemeClr val="bg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Tekstvak 6"/>
          <p:cNvSpPr txBox="1"/>
          <p:nvPr/>
        </p:nvSpPr>
        <p:spPr>
          <a:xfrm>
            <a:off x="6047656" y="2348881"/>
            <a:ext cx="3024336" cy="1015663"/>
          </a:xfrm>
          <a:prstGeom prst="rect">
            <a:avLst/>
          </a:prstGeom>
          <a:solidFill>
            <a:schemeClr val="tx2"/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sz="300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wederkomst Messias</a:t>
            </a:r>
            <a:endParaRPr lang="nl-NL" sz="3000" dirty="0">
              <a:solidFill>
                <a:schemeClr val="bg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PIJL-OMLAAG 7"/>
          <p:cNvSpPr/>
          <p:nvPr/>
        </p:nvSpPr>
        <p:spPr>
          <a:xfrm>
            <a:off x="1115616" y="1587162"/>
            <a:ext cx="720080" cy="61770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" name="PIJL-OMLAAG 8"/>
          <p:cNvSpPr/>
          <p:nvPr/>
        </p:nvSpPr>
        <p:spPr>
          <a:xfrm>
            <a:off x="7380312" y="1620756"/>
            <a:ext cx="720080" cy="61770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Tekstvak 9"/>
          <p:cNvSpPr txBox="1"/>
          <p:nvPr/>
        </p:nvSpPr>
        <p:spPr>
          <a:xfrm>
            <a:off x="1670237" y="3771145"/>
            <a:ext cx="590465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300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1 HOOGTIJ</a:t>
            </a:r>
            <a:br>
              <a:rPr lang="nl-NL" sz="300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nl-NL" sz="3000" b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3-DE MAAND</a:t>
            </a:r>
          </a:p>
        </p:txBody>
      </p:sp>
      <p:sp>
        <p:nvSpPr>
          <p:cNvPr id="13" name="Tekstvak 12"/>
          <p:cNvSpPr txBox="1"/>
          <p:nvPr/>
        </p:nvSpPr>
        <p:spPr>
          <a:xfrm>
            <a:off x="1835696" y="4811258"/>
            <a:ext cx="5904656" cy="1015663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nl-NL" sz="3000" b="1" spc="5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Wekenfeest (Sjavoe'ot)</a:t>
            </a:r>
            <a:br>
              <a:rPr lang="nl-NL" sz="3000" b="1" spc="5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nl-NL" sz="3000" b="1" spc="5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Pinksteren</a:t>
            </a:r>
            <a:endParaRPr lang="nl-NL" sz="3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71528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hoek 3"/>
          <p:cNvSpPr/>
          <p:nvPr/>
        </p:nvSpPr>
        <p:spPr>
          <a:xfrm rot="16200000">
            <a:off x="1309047" y="1365125"/>
            <a:ext cx="1794274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nl-NL" sz="4400" b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Pascha</a:t>
            </a:r>
          </a:p>
        </p:txBody>
      </p:sp>
      <p:sp>
        <p:nvSpPr>
          <p:cNvPr id="6" name="Rechthoek 5"/>
          <p:cNvSpPr/>
          <p:nvPr/>
        </p:nvSpPr>
        <p:spPr>
          <a:xfrm rot="16200000">
            <a:off x="1648372" y="1020849"/>
            <a:ext cx="2654509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nl-NL" sz="4400" b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ongezuurd</a:t>
            </a:r>
          </a:p>
        </p:txBody>
      </p:sp>
      <p:sp>
        <p:nvSpPr>
          <p:cNvPr id="7" name="Rechthoek 6"/>
          <p:cNvSpPr/>
          <p:nvPr/>
        </p:nvSpPr>
        <p:spPr>
          <a:xfrm rot="16200000">
            <a:off x="2414822" y="1087099"/>
            <a:ext cx="2482539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nl-NL" sz="4400" b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eersteling</a:t>
            </a:r>
          </a:p>
        </p:txBody>
      </p:sp>
      <p:sp>
        <p:nvSpPr>
          <p:cNvPr id="8" name="Rechthoek 7"/>
          <p:cNvSpPr/>
          <p:nvPr/>
        </p:nvSpPr>
        <p:spPr>
          <a:xfrm rot="16200000">
            <a:off x="4306738" y="1462362"/>
            <a:ext cx="1732013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nl-NL" sz="4400" b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bazuin</a:t>
            </a:r>
          </a:p>
        </p:txBody>
      </p:sp>
      <p:sp>
        <p:nvSpPr>
          <p:cNvPr id="9" name="Rechthoek 8"/>
          <p:cNvSpPr/>
          <p:nvPr/>
        </p:nvSpPr>
        <p:spPr>
          <a:xfrm rot="16200000">
            <a:off x="4462111" y="969662"/>
            <a:ext cx="2717412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nl-NL" sz="4400" b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jom kipoer</a:t>
            </a:r>
          </a:p>
        </p:txBody>
      </p:sp>
      <p:sp>
        <p:nvSpPr>
          <p:cNvPr id="10" name="Rechthoek 9"/>
          <p:cNvSpPr/>
          <p:nvPr/>
        </p:nvSpPr>
        <p:spPr>
          <a:xfrm rot="16200000">
            <a:off x="5251912" y="923915"/>
            <a:ext cx="2676695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nl-NL" sz="4400" b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loofhutten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2732823"/>
            <a:ext cx="5147370" cy="41021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Rechthoek 11"/>
          <p:cNvSpPr/>
          <p:nvPr/>
        </p:nvSpPr>
        <p:spPr>
          <a:xfrm rot="16200000">
            <a:off x="3094175" y="969661"/>
            <a:ext cx="2662717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nl-NL" sz="4400" b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Pinksteren</a:t>
            </a:r>
          </a:p>
        </p:txBody>
      </p:sp>
    </p:spTree>
    <p:extLst>
      <p:ext uri="{BB962C8B-B14F-4D97-AF65-F5344CB8AC3E}">
        <p14:creationId xmlns:p14="http://schemas.microsoft.com/office/powerpoint/2010/main" val="8839088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7" grpId="0"/>
      <p:bldP spid="8" grpId="0"/>
      <p:bldP spid="9" grpId="0"/>
      <p:bldP spid="10" grpId="0"/>
      <p:bldP spid="1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>
            <a:extLst>
              <a:ext uri="{FF2B5EF4-FFF2-40B4-BE49-F238E27FC236}">
                <a16:creationId xmlns:a16="http://schemas.microsoft.com/office/drawing/2014/main" id="{4A4C4AA2-A331-45C5-B040-6AAC772A5D25}"/>
              </a:ext>
            </a:extLst>
          </p:cNvPr>
          <p:cNvSpPr txBox="1"/>
          <p:nvPr/>
        </p:nvSpPr>
        <p:spPr>
          <a:xfrm>
            <a:off x="251520" y="0"/>
            <a:ext cx="8640960" cy="40011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sz="2000">
                <a:latin typeface="Verdana" pitchFamily="34" charset="0"/>
                <a:ea typeface="Verdana" pitchFamily="34" charset="0"/>
                <a:cs typeface="Verdana" pitchFamily="34" charset="0"/>
              </a:rPr>
              <a:t>Leviticus 23</a:t>
            </a:r>
          </a:p>
        </p:txBody>
      </p:sp>
      <p:sp>
        <p:nvSpPr>
          <p:cNvPr id="3" name="Tekstvak 2">
            <a:extLst>
              <a:ext uri="{FF2B5EF4-FFF2-40B4-BE49-F238E27FC236}">
                <a16:creationId xmlns:a16="http://schemas.microsoft.com/office/drawing/2014/main" id="{73487125-94B1-41FE-8A8C-068308C2CFF5}"/>
              </a:ext>
            </a:extLst>
          </p:cNvPr>
          <p:cNvSpPr txBox="1"/>
          <p:nvPr/>
        </p:nvSpPr>
        <p:spPr>
          <a:xfrm>
            <a:off x="2099" y="548680"/>
            <a:ext cx="91440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2800" i="1" baseline="30000">
                <a:latin typeface="Verdana" pitchFamily="34" charset="0"/>
                <a:ea typeface="Verdana" pitchFamily="34" charset="0"/>
                <a:cs typeface="Verdana" pitchFamily="34" charset="0"/>
              </a:rPr>
              <a:t>4</a:t>
            </a:r>
            <a:r>
              <a:rPr lang="nl-NL" sz="2800">
                <a:latin typeface="Verdana" pitchFamily="34" charset="0"/>
                <a:ea typeface="Verdana" pitchFamily="34" charset="0"/>
                <a:cs typeface="Verdana" pitchFamily="34" charset="0"/>
              </a:rPr>
              <a:t>  Dit zijn de gezette hoogtijden van JAHWEH, heilige samenkomsten </a:t>
            </a:r>
          </a:p>
          <a:p>
            <a:pPr algn="ctr"/>
            <a:r>
              <a:rPr lang="nl-NL" sz="2800">
                <a:latin typeface="Verdana" pitchFamily="34" charset="0"/>
                <a:ea typeface="Verdana" pitchFamily="34" charset="0"/>
                <a:cs typeface="Verdana" pitchFamily="34" charset="0"/>
              </a:rPr>
              <a:t>die jullie zullen uitroepen </a:t>
            </a:r>
          </a:p>
          <a:p>
            <a:pPr algn="ctr"/>
            <a:r>
              <a:rPr lang="nl-NL" sz="2800">
                <a:latin typeface="Verdana" pitchFamily="34" charset="0"/>
                <a:ea typeface="Verdana" pitchFamily="34" charset="0"/>
                <a:cs typeface="Verdana" pitchFamily="34" charset="0"/>
              </a:rPr>
              <a:t>op hun gezetten tijd.</a:t>
            </a:r>
          </a:p>
        </p:txBody>
      </p:sp>
    </p:spTree>
    <p:extLst>
      <p:ext uri="{BB962C8B-B14F-4D97-AF65-F5344CB8AC3E}">
        <p14:creationId xmlns:p14="http://schemas.microsoft.com/office/powerpoint/2010/main" val="42737648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>
            <a:extLst>
              <a:ext uri="{FF2B5EF4-FFF2-40B4-BE49-F238E27FC236}">
                <a16:creationId xmlns:a16="http://schemas.microsoft.com/office/drawing/2014/main" id="{4A4C4AA2-A331-45C5-B040-6AAC772A5D25}"/>
              </a:ext>
            </a:extLst>
          </p:cNvPr>
          <p:cNvSpPr txBox="1"/>
          <p:nvPr/>
        </p:nvSpPr>
        <p:spPr>
          <a:xfrm>
            <a:off x="251520" y="0"/>
            <a:ext cx="8640960" cy="40011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sz="2000">
                <a:latin typeface="Verdana" pitchFamily="34" charset="0"/>
                <a:ea typeface="Verdana" pitchFamily="34" charset="0"/>
                <a:cs typeface="Verdana" pitchFamily="34" charset="0"/>
              </a:rPr>
              <a:t>Leviticus 23</a:t>
            </a:r>
          </a:p>
        </p:txBody>
      </p:sp>
      <p:sp>
        <p:nvSpPr>
          <p:cNvPr id="3" name="Tekstvak 2">
            <a:extLst>
              <a:ext uri="{FF2B5EF4-FFF2-40B4-BE49-F238E27FC236}">
                <a16:creationId xmlns:a16="http://schemas.microsoft.com/office/drawing/2014/main" id="{73487125-94B1-41FE-8A8C-068308C2CFF5}"/>
              </a:ext>
            </a:extLst>
          </p:cNvPr>
          <p:cNvSpPr txBox="1"/>
          <p:nvPr/>
        </p:nvSpPr>
        <p:spPr>
          <a:xfrm>
            <a:off x="2099" y="548680"/>
            <a:ext cx="91440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2800" i="1" baseline="30000">
                <a:latin typeface="Verdana" pitchFamily="34" charset="0"/>
                <a:ea typeface="Verdana" pitchFamily="34" charset="0"/>
                <a:cs typeface="Verdana" pitchFamily="34" charset="0"/>
              </a:rPr>
              <a:t>5</a:t>
            </a:r>
            <a:r>
              <a:rPr lang="nl-NL" sz="2800">
                <a:latin typeface="Verdana" pitchFamily="34" charset="0"/>
                <a:ea typeface="Verdana" pitchFamily="34" charset="0"/>
                <a:cs typeface="Verdana" pitchFamily="34" charset="0"/>
              </a:rPr>
              <a:t>  In </a:t>
            </a:r>
            <a:r>
              <a:rPr lang="nl-NL" sz="2800" u="sng">
                <a:latin typeface="Verdana" pitchFamily="34" charset="0"/>
                <a:ea typeface="Verdana" pitchFamily="34" charset="0"/>
                <a:cs typeface="Verdana" pitchFamily="34" charset="0"/>
              </a:rPr>
              <a:t>de eerste maand</a:t>
            </a:r>
            <a:r>
              <a:rPr lang="nl-NL" sz="2800">
                <a:latin typeface="Verdana" pitchFamily="34" charset="0"/>
                <a:ea typeface="Verdana" pitchFamily="34" charset="0"/>
                <a:cs typeface="Verdana" pitchFamily="34" charset="0"/>
              </a:rPr>
              <a:t>, </a:t>
            </a:r>
          </a:p>
          <a:p>
            <a:pPr algn="ctr"/>
            <a:r>
              <a:rPr lang="nl-NL" sz="2800">
                <a:solidFill>
                  <a:schemeClr val="bg1">
                    <a:lumMod val="6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op de veertiende van de maand, </a:t>
            </a:r>
          </a:p>
          <a:p>
            <a:pPr algn="ctr"/>
            <a:r>
              <a:rPr lang="nl-NL" sz="2800">
                <a:solidFill>
                  <a:schemeClr val="bg1">
                    <a:lumMod val="6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tussen de avonden </a:t>
            </a:r>
          </a:p>
          <a:p>
            <a:pPr algn="ctr"/>
            <a:r>
              <a:rPr lang="nl-NL" sz="2800">
                <a:solidFill>
                  <a:schemeClr val="bg1">
                    <a:lumMod val="6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is het Pascha voor JAHWEH. </a:t>
            </a:r>
            <a:r>
              <a:rPr lang="nl-NL" sz="280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191AAD07-63AD-49C2-BB60-D7BF3E249DDD}"/>
              </a:ext>
            </a:extLst>
          </p:cNvPr>
          <p:cNvSpPr txBox="1"/>
          <p:nvPr/>
        </p:nvSpPr>
        <p:spPr>
          <a:xfrm>
            <a:off x="3203848" y="3284984"/>
            <a:ext cx="2232248" cy="89255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nl-NL" sz="2600">
                <a:latin typeface="Segoe Print" panose="02000600000000000000" pitchFamily="2" charset="0"/>
                <a:ea typeface="Verdana" pitchFamily="34" charset="0"/>
                <a:cs typeface="MV Boli" panose="02000500030200090000" pitchFamily="2" charset="0"/>
              </a:rPr>
              <a:t>Aviv (Abib) </a:t>
            </a:r>
            <a:br>
              <a:rPr lang="nl-NL" sz="2600">
                <a:latin typeface="Segoe Print" panose="02000600000000000000" pitchFamily="2" charset="0"/>
                <a:ea typeface="Verdana" pitchFamily="34" charset="0"/>
                <a:cs typeface="MV Boli" panose="02000500030200090000" pitchFamily="2" charset="0"/>
              </a:rPr>
            </a:br>
            <a:r>
              <a:rPr lang="nl-NL" sz="2600">
                <a:latin typeface="Segoe Print" panose="02000600000000000000" pitchFamily="2" charset="0"/>
                <a:ea typeface="Verdana" pitchFamily="34" charset="0"/>
                <a:cs typeface="MV Boli" panose="02000500030200090000" pitchFamily="2" charset="0"/>
              </a:rPr>
              <a:t>later: Nisan</a:t>
            </a:r>
          </a:p>
        </p:txBody>
      </p:sp>
    </p:spTree>
    <p:extLst>
      <p:ext uri="{BB962C8B-B14F-4D97-AF65-F5344CB8AC3E}">
        <p14:creationId xmlns:p14="http://schemas.microsoft.com/office/powerpoint/2010/main" val="34838342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>
            <a:extLst>
              <a:ext uri="{FF2B5EF4-FFF2-40B4-BE49-F238E27FC236}">
                <a16:creationId xmlns:a16="http://schemas.microsoft.com/office/drawing/2014/main" id="{4A4C4AA2-A331-45C5-B040-6AAC772A5D25}"/>
              </a:ext>
            </a:extLst>
          </p:cNvPr>
          <p:cNvSpPr txBox="1"/>
          <p:nvPr/>
        </p:nvSpPr>
        <p:spPr>
          <a:xfrm>
            <a:off x="251520" y="0"/>
            <a:ext cx="8640960" cy="40011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sz="2000">
                <a:latin typeface="Verdana" pitchFamily="34" charset="0"/>
                <a:ea typeface="Verdana" pitchFamily="34" charset="0"/>
                <a:cs typeface="Verdana" pitchFamily="34" charset="0"/>
              </a:rPr>
              <a:t>Leviticus 23</a:t>
            </a:r>
          </a:p>
        </p:txBody>
      </p:sp>
      <p:sp>
        <p:nvSpPr>
          <p:cNvPr id="3" name="Tekstvak 2">
            <a:extLst>
              <a:ext uri="{FF2B5EF4-FFF2-40B4-BE49-F238E27FC236}">
                <a16:creationId xmlns:a16="http://schemas.microsoft.com/office/drawing/2014/main" id="{73487125-94B1-41FE-8A8C-068308C2CFF5}"/>
              </a:ext>
            </a:extLst>
          </p:cNvPr>
          <p:cNvSpPr txBox="1"/>
          <p:nvPr/>
        </p:nvSpPr>
        <p:spPr>
          <a:xfrm>
            <a:off x="2099" y="548680"/>
            <a:ext cx="91440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2800" i="1" baseline="30000">
                <a:latin typeface="Verdana" pitchFamily="34" charset="0"/>
                <a:ea typeface="Verdana" pitchFamily="34" charset="0"/>
                <a:cs typeface="Verdana" pitchFamily="34" charset="0"/>
              </a:rPr>
              <a:t>5</a:t>
            </a:r>
            <a:r>
              <a:rPr lang="nl-NL" sz="2800">
                <a:latin typeface="Verdana" pitchFamily="34" charset="0"/>
                <a:ea typeface="Verdana" pitchFamily="34" charset="0"/>
                <a:cs typeface="Verdana" pitchFamily="34" charset="0"/>
              </a:rPr>
              <a:t>  </a:t>
            </a:r>
            <a:r>
              <a:rPr lang="nl-NL" sz="2800">
                <a:solidFill>
                  <a:schemeClr val="bg1">
                    <a:lumMod val="6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In de eerste maand,</a:t>
            </a:r>
            <a:r>
              <a:rPr lang="nl-NL" sz="280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</a:p>
          <a:p>
            <a:pPr algn="ctr"/>
            <a:r>
              <a:rPr lang="nl-NL" sz="2800">
                <a:latin typeface="Verdana" pitchFamily="34" charset="0"/>
                <a:ea typeface="Verdana" pitchFamily="34" charset="0"/>
                <a:cs typeface="Verdana" pitchFamily="34" charset="0"/>
              </a:rPr>
              <a:t>op de veertiende van de maand, </a:t>
            </a:r>
          </a:p>
          <a:p>
            <a:pPr algn="ctr"/>
            <a:r>
              <a:rPr lang="nl-NL" sz="2800" u="sng">
                <a:latin typeface="Verdana" pitchFamily="34" charset="0"/>
                <a:ea typeface="Verdana" pitchFamily="34" charset="0"/>
                <a:cs typeface="Verdana" pitchFamily="34" charset="0"/>
              </a:rPr>
              <a:t>tussen de avonden</a:t>
            </a:r>
            <a:r>
              <a:rPr lang="nl-NL" sz="280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</a:p>
          <a:p>
            <a:pPr algn="ctr"/>
            <a:r>
              <a:rPr lang="nl-NL" sz="2800">
                <a:solidFill>
                  <a:schemeClr val="bg1">
                    <a:lumMod val="6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is het Pascha voor JAHWEH.  </a:t>
            </a:r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191AAD07-63AD-49C2-BB60-D7BF3E249DDD}"/>
              </a:ext>
            </a:extLst>
          </p:cNvPr>
          <p:cNvSpPr txBox="1"/>
          <p:nvPr/>
        </p:nvSpPr>
        <p:spPr>
          <a:xfrm>
            <a:off x="1691680" y="3284984"/>
            <a:ext cx="6048672" cy="89255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nl-NL" sz="2600">
                <a:latin typeface="Segoe Print" panose="02000600000000000000" pitchFamily="2" charset="0"/>
                <a:ea typeface="Verdana" pitchFamily="34" charset="0"/>
                <a:cs typeface="MV Boli" panose="02000500030200090000" pitchFamily="2" charset="0"/>
              </a:rPr>
              <a:t>kalenderdagen worden gerekend "van avond tot avond"; Lev.23:32</a:t>
            </a:r>
          </a:p>
        </p:txBody>
      </p:sp>
    </p:spTree>
    <p:extLst>
      <p:ext uri="{BB962C8B-B14F-4D97-AF65-F5344CB8AC3E}">
        <p14:creationId xmlns:p14="http://schemas.microsoft.com/office/powerpoint/2010/main" val="8603611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theme/theme1.xml><?xml version="1.0" encoding="utf-8"?>
<a:theme xmlns:a="http://schemas.openxmlformats.org/drawingml/2006/main" name="16 bij 10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sz="2800" smtClean="0">
            <a:latin typeface="Verdana" pitchFamily="34" charset="0"/>
            <a:ea typeface="Verdana" pitchFamily="34" charset="0"/>
            <a:cs typeface="Verdana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Presentatie3" id="{333D20FB-BDCB-46AE-BF0B-8CB8C03D57FD}" vid="{82773EB6-5B7D-4A26-9D57-DBD7B849DC5F}"/>
    </a:ext>
  </a:extLst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AP presentatie 1</Template>
  <TotalTime>0</TotalTime>
  <Words>739</Words>
  <Application>Microsoft Office PowerPoint</Application>
  <PresentationFormat>Diavoorstelling (4:3)</PresentationFormat>
  <Paragraphs>141</Paragraphs>
  <Slides>20</Slides>
  <Notes>12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5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20</vt:i4>
      </vt:variant>
    </vt:vector>
  </HeadingPairs>
  <TitlesOfParts>
    <vt:vector size="26" baseType="lpstr">
      <vt:lpstr>Arial</vt:lpstr>
      <vt:lpstr>Calibri</vt:lpstr>
      <vt:lpstr>Segoe Print</vt:lpstr>
      <vt:lpstr>Verdana</vt:lpstr>
      <vt:lpstr>Wingdings</vt:lpstr>
      <vt:lpstr>16 bij 10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André Piet</dc:creator>
  <cp:lastModifiedBy>André Piet</cp:lastModifiedBy>
  <cp:revision>1</cp:revision>
  <cp:lastPrinted>2017-11-19T13:20:20Z</cp:lastPrinted>
  <dcterms:created xsi:type="dcterms:W3CDTF">2021-08-02T14:19:50Z</dcterms:created>
  <dcterms:modified xsi:type="dcterms:W3CDTF">2021-08-04T07:59:07Z</dcterms:modified>
</cp:coreProperties>
</file>