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47" r:id="rId3"/>
    <p:sldId id="292" r:id="rId4"/>
    <p:sldId id="293" r:id="rId5"/>
    <p:sldId id="294" r:id="rId6"/>
    <p:sldId id="302" r:id="rId7"/>
    <p:sldId id="470" r:id="rId8"/>
    <p:sldId id="514" r:id="rId9"/>
    <p:sldId id="518" r:id="rId10"/>
    <p:sldId id="520" r:id="rId11"/>
    <p:sldId id="519" r:id="rId12"/>
    <p:sldId id="521" r:id="rId13"/>
    <p:sldId id="522" r:id="rId14"/>
    <p:sldId id="523" r:id="rId15"/>
    <p:sldId id="515" r:id="rId16"/>
    <p:sldId id="525" r:id="rId17"/>
    <p:sldId id="526" r:id="rId18"/>
    <p:sldId id="516" r:id="rId19"/>
    <p:sldId id="524" r:id="rId20"/>
    <p:sldId id="527" r:id="rId21"/>
  </p:sldIdLst>
  <p:sldSz cx="9144000" cy="6858000" type="screen4x3"/>
  <p:notesSz cx="6888163" cy="10021888"/>
  <p:defaultTextStyle>
    <a:defPPr>
      <a:defRPr lang="nl-NL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2E7C07-81BB-41A0-8C43-07D25BE59F60}" v="1387" dt="2021-08-02T20:46:33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34" autoAdjust="0"/>
  </p:normalViewPr>
  <p:slideViewPr>
    <p:cSldViewPr>
      <p:cViewPr varScale="1">
        <p:scale>
          <a:sx n="100" d="100"/>
          <a:sy n="100" d="100"/>
        </p:scale>
        <p:origin x="14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é Piet" userId="cf649227bf3b24ab" providerId="LiveId" clId="{5E2E7C07-81BB-41A0-8C43-07D25BE59F60}"/>
    <pc:docChg chg="undo redo custSel addSld delSld modSld sldOrd">
      <pc:chgData name="André Piet" userId="cf649227bf3b24ab" providerId="LiveId" clId="{5E2E7C07-81BB-41A0-8C43-07D25BE59F60}" dt="2021-08-02T20:51:09.209" v="1612" actId="108"/>
      <pc:docMkLst>
        <pc:docMk/>
      </pc:docMkLst>
      <pc:sldChg chg="addSp modSp mod">
        <pc:chgData name="André Piet" userId="cf649227bf3b24ab" providerId="LiveId" clId="{5E2E7C07-81BB-41A0-8C43-07D25BE59F60}" dt="2021-08-02T14:21:30.872" v="25" actId="1076"/>
        <pc:sldMkLst>
          <pc:docMk/>
          <pc:sldMk cId="961451923" sldId="256"/>
        </pc:sldMkLst>
        <pc:spChg chg="mod">
          <ac:chgData name="André Piet" userId="cf649227bf3b24ab" providerId="LiveId" clId="{5E2E7C07-81BB-41A0-8C43-07D25BE59F60}" dt="2021-08-02T14:21:30.872" v="25" actId="1076"/>
          <ac:spMkLst>
            <pc:docMk/>
            <pc:sldMk cId="961451923" sldId="256"/>
            <ac:spMk id="2" creationId="{D108BA49-FE2C-4E78-8708-1DFBDF5FE0FF}"/>
          </ac:spMkLst>
        </pc:spChg>
        <pc:spChg chg="mod">
          <ac:chgData name="André Piet" userId="cf649227bf3b24ab" providerId="LiveId" clId="{5E2E7C07-81BB-41A0-8C43-07D25BE59F60}" dt="2021-08-02T14:21:07.737" v="21" actId="20577"/>
          <ac:spMkLst>
            <pc:docMk/>
            <pc:sldMk cId="961451923" sldId="256"/>
            <ac:spMk id="3" creationId="{C756E4B7-5B7C-4955-9459-FAFDBB2655A4}"/>
          </ac:spMkLst>
        </pc:spChg>
        <pc:picChg chg="add mod">
          <ac:chgData name="André Piet" userId="cf649227bf3b24ab" providerId="LiveId" clId="{5E2E7C07-81BB-41A0-8C43-07D25BE59F60}" dt="2021-08-02T14:21:24.236" v="24" actId="167"/>
          <ac:picMkLst>
            <pc:docMk/>
            <pc:sldMk cId="961451923" sldId="256"/>
            <ac:picMk id="4" creationId="{6A191BED-62F9-4053-96FD-087DBF2EBD8C}"/>
          </ac:picMkLst>
        </pc:picChg>
      </pc:sldChg>
      <pc:sldChg chg="modSp add mod modAnim">
        <pc:chgData name="André Piet" userId="cf649227bf3b24ab" providerId="LiveId" clId="{5E2E7C07-81BB-41A0-8C43-07D25BE59F60}" dt="2021-08-02T19:45:12.786" v="107" actId="20577"/>
        <pc:sldMkLst>
          <pc:docMk/>
          <pc:sldMk cId="2913466198" sldId="292"/>
        </pc:sldMkLst>
        <pc:spChg chg="mod">
          <ac:chgData name="André Piet" userId="cf649227bf3b24ab" providerId="LiveId" clId="{5E2E7C07-81BB-41A0-8C43-07D25BE59F60}" dt="2021-08-02T19:44:44.271" v="101" actId="1076"/>
          <ac:spMkLst>
            <pc:docMk/>
            <pc:sldMk cId="2913466198" sldId="292"/>
            <ac:spMk id="2" creationId="{00000000-0000-0000-0000-000000000000}"/>
          </ac:spMkLst>
        </pc:spChg>
        <pc:spChg chg="mod">
          <ac:chgData name="André Piet" userId="cf649227bf3b24ab" providerId="LiveId" clId="{5E2E7C07-81BB-41A0-8C43-07D25BE59F60}" dt="2021-08-02T19:44:48.823" v="102" actId="1076"/>
          <ac:spMkLst>
            <pc:docMk/>
            <pc:sldMk cId="2913466198" sldId="292"/>
            <ac:spMk id="3" creationId="{00000000-0000-0000-0000-000000000000}"/>
          </ac:spMkLst>
        </pc:spChg>
        <pc:spChg chg="mod">
          <ac:chgData name="André Piet" userId="cf649227bf3b24ab" providerId="LiveId" clId="{5E2E7C07-81BB-41A0-8C43-07D25BE59F60}" dt="2021-08-02T19:44:51.799" v="103" actId="1076"/>
          <ac:spMkLst>
            <pc:docMk/>
            <pc:sldMk cId="2913466198" sldId="292"/>
            <ac:spMk id="4" creationId="{00000000-0000-0000-0000-000000000000}"/>
          </ac:spMkLst>
        </pc:spChg>
        <pc:spChg chg="mod">
          <ac:chgData name="André Piet" userId="cf649227bf3b24ab" providerId="LiveId" clId="{5E2E7C07-81BB-41A0-8C43-07D25BE59F60}" dt="2021-08-02T19:45:12.786" v="107" actId="20577"/>
          <ac:spMkLst>
            <pc:docMk/>
            <pc:sldMk cId="2913466198" sldId="292"/>
            <ac:spMk id="5" creationId="{00000000-0000-0000-0000-000000000000}"/>
          </ac:spMkLst>
        </pc:spChg>
      </pc:sldChg>
      <pc:sldChg chg="add">
        <pc:chgData name="André Piet" userId="cf649227bf3b24ab" providerId="LiveId" clId="{5E2E7C07-81BB-41A0-8C43-07D25BE59F60}" dt="2021-08-02T19:43:53.738" v="97"/>
        <pc:sldMkLst>
          <pc:docMk/>
          <pc:sldMk cId="2592141206" sldId="293"/>
        </pc:sldMkLst>
      </pc:sldChg>
      <pc:sldChg chg="add">
        <pc:chgData name="André Piet" userId="cf649227bf3b24ab" providerId="LiveId" clId="{5E2E7C07-81BB-41A0-8C43-07D25BE59F60}" dt="2021-08-02T19:43:53.738" v="97"/>
        <pc:sldMkLst>
          <pc:docMk/>
          <pc:sldMk cId="3487152809" sldId="294"/>
        </pc:sldMkLst>
      </pc:sldChg>
      <pc:sldChg chg="modSp add">
        <pc:chgData name="André Piet" userId="cf649227bf3b24ab" providerId="LiveId" clId="{5E2E7C07-81BB-41A0-8C43-07D25BE59F60}" dt="2021-08-02T20:51:09.209" v="1612" actId="108"/>
        <pc:sldMkLst>
          <pc:docMk/>
          <pc:sldMk cId="883908894" sldId="302"/>
        </pc:sldMkLst>
        <pc:spChg chg="mod">
          <ac:chgData name="André Piet" userId="cf649227bf3b24ab" providerId="LiveId" clId="{5E2E7C07-81BB-41A0-8C43-07D25BE59F60}" dt="2021-08-02T20:51:09.209" v="1612" actId="108"/>
          <ac:spMkLst>
            <pc:docMk/>
            <pc:sldMk cId="883908894" sldId="302"/>
            <ac:spMk id="12" creationId="{00000000-0000-0000-0000-000000000000}"/>
          </ac:spMkLst>
        </pc:spChg>
      </pc:sldChg>
      <pc:sldChg chg="add">
        <pc:chgData name="André Piet" userId="cf649227bf3b24ab" providerId="LiveId" clId="{5E2E7C07-81BB-41A0-8C43-07D25BE59F60}" dt="2021-08-02T19:43:53.738" v="97"/>
        <pc:sldMkLst>
          <pc:docMk/>
          <pc:sldMk cId="1881102097" sldId="447"/>
        </pc:sldMkLst>
      </pc:sldChg>
      <pc:sldChg chg="modSp mod">
        <pc:chgData name="André Piet" userId="cf649227bf3b24ab" providerId="LiveId" clId="{5E2E7C07-81BB-41A0-8C43-07D25BE59F60}" dt="2021-08-02T15:19:35.224" v="75" actId="57"/>
        <pc:sldMkLst>
          <pc:docMk/>
          <pc:sldMk cId="4273764877" sldId="470"/>
        </pc:sldMkLst>
        <pc:spChg chg="mod">
          <ac:chgData name="André Piet" userId="cf649227bf3b24ab" providerId="LiveId" clId="{5E2E7C07-81BB-41A0-8C43-07D25BE59F60}" dt="2021-08-02T14:43:45.579" v="37" actId="20577"/>
          <ac:spMkLst>
            <pc:docMk/>
            <pc:sldMk cId="4273764877" sldId="470"/>
            <ac:spMk id="2" creationId="{4A4C4AA2-A331-45C5-B040-6AAC772A5D25}"/>
          </ac:spMkLst>
        </pc:spChg>
        <pc:spChg chg="mod">
          <ac:chgData name="André Piet" userId="cf649227bf3b24ab" providerId="LiveId" clId="{5E2E7C07-81BB-41A0-8C43-07D25BE59F60}" dt="2021-08-02T15:19:35.224" v="75" actId="57"/>
          <ac:spMkLst>
            <pc:docMk/>
            <pc:sldMk cId="4273764877" sldId="470"/>
            <ac:spMk id="3" creationId="{73487125-94B1-41FE-8A8C-068308C2CFF5}"/>
          </ac:spMkLst>
        </pc:spChg>
      </pc:sldChg>
      <pc:sldChg chg="del">
        <pc:chgData name="André Piet" userId="cf649227bf3b24ab" providerId="LiveId" clId="{5E2E7C07-81BB-41A0-8C43-07D25BE59F60}" dt="2021-08-02T20:40:41.541" v="1482" actId="47"/>
        <pc:sldMkLst>
          <pc:docMk/>
          <pc:sldMk cId="2301248168" sldId="513"/>
        </pc:sldMkLst>
      </pc:sldChg>
      <pc:sldChg chg="addSp modSp add mod modAnim">
        <pc:chgData name="André Piet" userId="cf649227bf3b24ab" providerId="LiveId" clId="{5E2E7C07-81BB-41A0-8C43-07D25BE59F60}" dt="2021-08-02T19:47:16.119" v="138" actId="14100"/>
        <pc:sldMkLst>
          <pc:docMk/>
          <pc:sldMk cId="3483834220" sldId="514"/>
        </pc:sldMkLst>
        <pc:spChg chg="mod">
          <ac:chgData name="André Piet" userId="cf649227bf3b24ab" providerId="LiveId" clId="{5E2E7C07-81BB-41A0-8C43-07D25BE59F60}" dt="2021-08-02T19:46:44.681" v="110" actId="115"/>
          <ac:spMkLst>
            <pc:docMk/>
            <pc:sldMk cId="3483834220" sldId="514"/>
            <ac:spMk id="3" creationId="{73487125-94B1-41FE-8A8C-068308C2CFF5}"/>
          </ac:spMkLst>
        </pc:spChg>
        <pc:spChg chg="add mod">
          <ac:chgData name="André Piet" userId="cf649227bf3b24ab" providerId="LiveId" clId="{5E2E7C07-81BB-41A0-8C43-07D25BE59F60}" dt="2021-08-02T19:47:16.119" v="138" actId="14100"/>
          <ac:spMkLst>
            <pc:docMk/>
            <pc:sldMk cId="3483834220" sldId="514"/>
            <ac:spMk id="4" creationId="{191AAD07-63AD-49C2-BB60-D7BF3E249DDD}"/>
          </ac:spMkLst>
        </pc:spChg>
      </pc:sldChg>
      <pc:sldChg chg="addSp modSp add mod modAnim">
        <pc:chgData name="André Piet" userId="cf649227bf3b24ab" providerId="LiveId" clId="{5E2E7C07-81BB-41A0-8C43-07D25BE59F60}" dt="2021-08-02T20:14:59.198" v="1042" actId="207"/>
        <pc:sldMkLst>
          <pc:docMk/>
          <pc:sldMk cId="3803930618" sldId="515"/>
        </pc:sldMkLst>
        <pc:spChg chg="mod">
          <ac:chgData name="André Piet" userId="cf649227bf3b24ab" providerId="LiveId" clId="{5E2E7C07-81BB-41A0-8C43-07D25BE59F60}" dt="2021-08-02T20:14:59.198" v="1042" actId="207"/>
          <ac:spMkLst>
            <pc:docMk/>
            <pc:sldMk cId="3803930618" sldId="515"/>
            <ac:spMk id="3" creationId="{73487125-94B1-41FE-8A8C-068308C2CFF5}"/>
          </ac:spMkLst>
        </pc:spChg>
        <pc:spChg chg="add mod">
          <ac:chgData name="André Piet" userId="cf649227bf3b24ab" providerId="LiveId" clId="{5E2E7C07-81BB-41A0-8C43-07D25BE59F60}" dt="2021-08-02T20:13:12.624" v="974" actId="20577"/>
          <ac:spMkLst>
            <pc:docMk/>
            <pc:sldMk cId="3803930618" sldId="515"/>
            <ac:spMk id="4" creationId="{9AD317B3-943B-462A-B22D-A0F440F8234B}"/>
          </ac:spMkLst>
        </pc:spChg>
      </pc:sldChg>
      <pc:sldChg chg="addSp modSp add mod modAnim">
        <pc:chgData name="André Piet" userId="cf649227bf3b24ab" providerId="LiveId" clId="{5E2E7C07-81BB-41A0-8C43-07D25BE59F60}" dt="2021-08-02T20:33:03.157" v="1200" actId="207"/>
        <pc:sldMkLst>
          <pc:docMk/>
          <pc:sldMk cId="52837723" sldId="516"/>
        </pc:sldMkLst>
        <pc:spChg chg="mod">
          <ac:chgData name="André Piet" userId="cf649227bf3b24ab" providerId="LiveId" clId="{5E2E7C07-81BB-41A0-8C43-07D25BE59F60}" dt="2021-08-02T20:33:03.157" v="1200" actId="207"/>
          <ac:spMkLst>
            <pc:docMk/>
            <pc:sldMk cId="52837723" sldId="516"/>
            <ac:spMk id="3" creationId="{73487125-94B1-41FE-8A8C-068308C2CFF5}"/>
          </ac:spMkLst>
        </pc:spChg>
        <pc:spChg chg="add mod">
          <ac:chgData name="André Piet" userId="cf649227bf3b24ab" providerId="LiveId" clId="{5E2E7C07-81BB-41A0-8C43-07D25BE59F60}" dt="2021-08-02T20:14:20.021" v="1038" actId="1076"/>
          <ac:spMkLst>
            <pc:docMk/>
            <pc:sldMk cId="52837723" sldId="516"/>
            <ac:spMk id="4" creationId="{B6BA8325-26F7-4306-8D78-97F31A2622AE}"/>
          </ac:spMkLst>
        </pc:spChg>
      </pc:sldChg>
      <pc:sldChg chg="modSp add del mod">
        <pc:chgData name="André Piet" userId="cf649227bf3b24ab" providerId="LiveId" clId="{5E2E7C07-81BB-41A0-8C43-07D25BE59F60}" dt="2021-08-02T20:45:20.438" v="1578" actId="47"/>
        <pc:sldMkLst>
          <pc:docMk/>
          <pc:sldMk cId="3252627608" sldId="517"/>
        </pc:sldMkLst>
        <pc:spChg chg="mod">
          <ac:chgData name="André Piet" userId="cf649227bf3b24ab" providerId="LiveId" clId="{5E2E7C07-81BB-41A0-8C43-07D25BE59F60}" dt="2021-08-02T15:33:03.253" v="96" actId="6549"/>
          <ac:spMkLst>
            <pc:docMk/>
            <pc:sldMk cId="3252627608" sldId="517"/>
            <ac:spMk id="3" creationId="{73487125-94B1-41FE-8A8C-068308C2CFF5}"/>
          </ac:spMkLst>
        </pc:spChg>
      </pc:sldChg>
      <pc:sldChg chg="modSp add mod modAnim">
        <pc:chgData name="André Piet" userId="cf649227bf3b24ab" providerId="LiveId" clId="{5E2E7C07-81BB-41A0-8C43-07D25BE59F60}" dt="2021-08-02T19:54:57.966" v="232" actId="1076"/>
        <pc:sldMkLst>
          <pc:docMk/>
          <pc:sldMk cId="860361148" sldId="518"/>
        </pc:sldMkLst>
        <pc:spChg chg="mod">
          <ac:chgData name="André Piet" userId="cf649227bf3b24ab" providerId="LiveId" clId="{5E2E7C07-81BB-41A0-8C43-07D25BE59F60}" dt="2021-08-02T19:47:43.364" v="142" actId="115"/>
          <ac:spMkLst>
            <pc:docMk/>
            <pc:sldMk cId="860361148" sldId="518"/>
            <ac:spMk id="3" creationId="{73487125-94B1-41FE-8A8C-068308C2CFF5}"/>
          </ac:spMkLst>
        </pc:spChg>
        <pc:spChg chg="mod">
          <ac:chgData name="André Piet" userId="cf649227bf3b24ab" providerId="LiveId" clId="{5E2E7C07-81BB-41A0-8C43-07D25BE59F60}" dt="2021-08-02T19:54:57.966" v="232" actId="1076"/>
          <ac:spMkLst>
            <pc:docMk/>
            <pc:sldMk cId="860361148" sldId="518"/>
            <ac:spMk id="4" creationId="{191AAD07-63AD-49C2-BB60-D7BF3E249DDD}"/>
          </ac:spMkLst>
        </pc:spChg>
      </pc:sldChg>
      <pc:sldChg chg="addSp delSp modSp add mod ord delAnim modAnim">
        <pc:chgData name="André Piet" userId="cf649227bf3b24ab" providerId="LiveId" clId="{5E2E7C07-81BB-41A0-8C43-07D25BE59F60}" dt="2021-08-02T19:59:43.364" v="544"/>
        <pc:sldMkLst>
          <pc:docMk/>
          <pc:sldMk cId="783128861" sldId="519"/>
        </pc:sldMkLst>
        <pc:spChg chg="mod">
          <ac:chgData name="André Piet" userId="cf649227bf3b24ab" providerId="LiveId" clId="{5E2E7C07-81BB-41A0-8C43-07D25BE59F60}" dt="2021-08-02T19:55:17.718" v="237" actId="115"/>
          <ac:spMkLst>
            <pc:docMk/>
            <pc:sldMk cId="783128861" sldId="519"/>
            <ac:spMk id="3" creationId="{73487125-94B1-41FE-8A8C-068308C2CFF5}"/>
          </ac:spMkLst>
        </pc:spChg>
        <pc:spChg chg="del">
          <ac:chgData name="André Piet" userId="cf649227bf3b24ab" providerId="LiveId" clId="{5E2E7C07-81BB-41A0-8C43-07D25BE59F60}" dt="2021-08-02T19:57:40.943" v="341" actId="478"/>
          <ac:spMkLst>
            <pc:docMk/>
            <pc:sldMk cId="783128861" sldId="519"/>
            <ac:spMk id="4" creationId="{191AAD07-63AD-49C2-BB60-D7BF3E249DDD}"/>
          </ac:spMkLst>
        </pc:spChg>
        <pc:spChg chg="add mod">
          <ac:chgData name="André Piet" userId="cf649227bf3b24ab" providerId="LiveId" clId="{5E2E7C07-81BB-41A0-8C43-07D25BE59F60}" dt="2021-08-02T19:59:26.848" v="542" actId="20577"/>
          <ac:spMkLst>
            <pc:docMk/>
            <pc:sldMk cId="783128861" sldId="519"/>
            <ac:spMk id="5" creationId="{1F84052C-7E28-4C14-B08F-9D172B0CF34E}"/>
          </ac:spMkLst>
        </pc:spChg>
      </pc:sldChg>
      <pc:sldChg chg="modSp add mod modAnim">
        <pc:chgData name="André Piet" userId="cf649227bf3b24ab" providerId="LiveId" clId="{5E2E7C07-81BB-41A0-8C43-07D25BE59F60}" dt="2021-08-02T19:57:30.620" v="340"/>
        <pc:sldMkLst>
          <pc:docMk/>
          <pc:sldMk cId="1280391048" sldId="520"/>
        </pc:sldMkLst>
        <pc:spChg chg="mod">
          <ac:chgData name="André Piet" userId="cf649227bf3b24ab" providerId="LiveId" clId="{5E2E7C07-81BB-41A0-8C43-07D25BE59F60}" dt="2021-08-02T19:57:18.822" v="339" actId="1076"/>
          <ac:spMkLst>
            <pc:docMk/>
            <pc:sldMk cId="1280391048" sldId="520"/>
            <ac:spMk id="4" creationId="{191AAD07-63AD-49C2-BB60-D7BF3E249DDD}"/>
          </ac:spMkLst>
        </pc:spChg>
      </pc:sldChg>
      <pc:sldChg chg="modSp add modAnim">
        <pc:chgData name="André Piet" userId="cf649227bf3b24ab" providerId="LiveId" clId="{5E2E7C07-81BB-41A0-8C43-07D25BE59F60}" dt="2021-08-02T20:02:36.396" v="677"/>
        <pc:sldMkLst>
          <pc:docMk/>
          <pc:sldMk cId="1955285272" sldId="521"/>
        </pc:sldMkLst>
        <pc:spChg chg="mod">
          <ac:chgData name="André Piet" userId="cf649227bf3b24ab" providerId="LiveId" clId="{5E2E7C07-81BB-41A0-8C43-07D25BE59F60}" dt="2021-08-02T20:02:28.612" v="676" actId="20577"/>
          <ac:spMkLst>
            <pc:docMk/>
            <pc:sldMk cId="1955285272" sldId="521"/>
            <ac:spMk id="5" creationId="{1F84052C-7E28-4C14-B08F-9D172B0CF34E}"/>
          </ac:spMkLst>
        </pc:spChg>
      </pc:sldChg>
      <pc:sldChg chg="modSp add modAnim">
        <pc:chgData name="André Piet" userId="cf649227bf3b24ab" providerId="LiveId" clId="{5E2E7C07-81BB-41A0-8C43-07D25BE59F60}" dt="2021-08-02T20:41:39.212" v="1507" actId="20577"/>
        <pc:sldMkLst>
          <pc:docMk/>
          <pc:sldMk cId="2807383243" sldId="522"/>
        </pc:sldMkLst>
        <pc:spChg chg="mod">
          <ac:chgData name="André Piet" userId="cf649227bf3b24ab" providerId="LiveId" clId="{5E2E7C07-81BB-41A0-8C43-07D25BE59F60}" dt="2021-08-02T20:41:39.212" v="1507" actId="20577"/>
          <ac:spMkLst>
            <pc:docMk/>
            <pc:sldMk cId="2807383243" sldId="522"/>
            <ac:spMk id="5" creationId="{1F84052C-7E28-4C14-B08F-9D172B0CF34E}"/>
          </ac:spMkLst>
        </pc:spChg>
      </pc:sldChg>
      <pc:sldChg chg="modSp add mod modAnim">
        <pc:chgData name="André Piet" userId="cf649227bf3b24ab" providerId="LiveId" clId="{5E2E7C07-81BB-41A0-8C43-07D25BE59F60}" dt="2021-08-02T20:09:18.948" v="812" actId="20577"/>
        <pc:sldMkLst>
          <pc:docMk/>
          <pc:sldMk cId="3060546859" sldId="523"/>
        </pc:sldMkLst>
        <pc:spChg chg="mod">
          <ac:chgData name="André Piet" userId="cf649227bf3b24ab" providerId="LiveId" clId="{5E2E7C07-81BB-41A0-8C43-07D25BE59F60}" dt="2021-08-02T20:09:18.948" v="812" actId="20577"/>
          <ac:spMkLst>
            <pc:docMk/>
            <pc:sldMk cId="3060546859" sldId="523"/>
            <ac:spMk id="5" creationId="{1F84052C-7E28-4C14-B08F-9D172B0CF34E}"/>
          </ac:spMkLst>
        </pc:spChg>
      </pc:sldChg>
      <pc:sldChg chg="modSp add mod modAnim">
        <pc:chgData name="André Piet" userId="cf649227bf3b24ab" providerId="LiveId" clId="{5E2E7C07-81BB-41A0-8C43-07D25BE59F60}" dt="2021-08-02T20:44:56.186" v="1577" actId="20577"/>
        <pc:sldMkLst>
          <pc:docMk/>
          <pc:sldMk cId="2353176294" sldId="524"/>
        </pc:sldMkLst>
        <pc:spChg chg="mod">
          <ac:chgData name="André Piet" userId="cf649227bf3b24ab" providerId="LiveId" clId="{5E2E7C07-81BB-41A0-8C43-07D25BE59F60}" dt="2021-08-02T20:36:25.021" v="1481" actId="115"/>
          <ac:spMkLst>
            <pc:docMk/>
            <pc:sldMk cId="2353176294" sldId="524"/>
            <ac:spMk id="3" creationId="{73487125-94B1-41FE-8A8C-068308C2CFF5}"/>
          </ac:spMkLst>
        </pc:spChg>
        <pc:spChg chg="mod">
          <ac:chgData name="André Piet" userId="cf649227bf3b24ab" providerId="LiveId" clId="{5E2E7C07-81BB-41A0-8C43-07D25BE59F60}" dt="2021-08-02T20:44:56.186" v="1577" actId="20577"/>
          <ac:spMkLst>
            <pc:docMk/>
            <pc:sldMk cId="2353176294" sldId="524"/>
            <ac:spMk id="4" creationId="{B6BA8325-26F7-4306-8D78-97F31A2622AE}"/>
          </ac:spMkLst>
        </pc:spChg>
      </pc:sldChg>
      <pc:sldChg chg="modSp add mod modAnim">
        <pc:chgData name="André Piet" userId="cf649227bf3b24ab" providerId="LiveId" clId="{5E2E7C07-81BB-41A0-8C43-07D25BE59F60}" dt="2021-08-02T20:18:45.376" v="1151" actId="20577"/>
        <pc:sldMkLst>
          <pc:docMk/>
          <pc:sldMk cId="767080045" sldId="525"/>
        </pc:sldMkLst>
        <pc:spChg chg="mod">
          <ac:chgData name="André Piet" userId="cf649227bf3b24ab" providerId="LiveId" clId="{5E2E7C07-81BB-41A0-8C43-07D25BE59F60}" dt="2021-08-02T20:15:23.972" v="1047" actId="115"/>
          <ac:spMkLst>
            <pc:docMk/>
            <pc:sldMk cId="767080045" sldId="525"/>
            <ac:spMk id="3" creationId="{73487125-94B1-41FE-8A8C-068308C2CFF5}"/>
          </ac:spMkLst>
        </pc:spChg>
        <pc:spChg chg="mod">
          <ac:chgData name="André Piet" userId="cf649227bf3b24ab" providerId="LiveId" clId="{5E2E7C07-81BB-41A0-8C43-07D25BE59F60}" dt="2021-08-02T20:18:45.376" v="1151" actId="20577"/>
          <ac:spMkLst>
            <pc:docMk/>
            <pc:sldMk cId="767080045" sldId="525"/>
            <ac:spMk id="4" creationId="{9AD317B3-943B-462A-B22D-A0F440F8234B}"/>
          </ac:spMkLst>
        </pc:spChg>
      </pc:sldChg>
      <pc:sldChg chg="addSp modSp new mod ord modAnim">
        <pc:chgData name="André Piet" userId="cf649227bf3b24ab" providerId="LiveId" clId="{5E2E7C07-81BB-41A0-8C43-07D25BE59F60}" dt="2021-08-02T20:21:58.094" v="1199"/>
        <pc:sldMkLst>
          <pc:docMk/>
          <pc:sldMk cId="2790758206" sldId="526"/>
        </pc:sldMkLst>
        <pc:spChg chg="add mod">
          <ac:chgData name="André Piet" userId="cf649227bf3b24ab" providerId="LiveId" clId="{5E2E7C07-81BB-41A0-8C43-07D25BE59F60}" dt="2021-08-02T20:21:35.148" v="1195" actId="108"/>
          <ac:spMkLst>
            <pc:docMk/>
            <pc:sldMk cId="2790758206" sldId="526"/>
            <ac:spMk id="2" creationId="{78B36DB8-33CA-4AC2-B7AE-A393E767D3E7}"/>
          </ac:spMkLst>
        </pc:spChg>
      </pc:sldChg>
      <pc:sldChg chg="addSp modSp new mod">
        <pc:chgData name="André Piet" userId="cf649227bf3b24ab" providerId="LiveId" clId="{5E2E7C07-81BB-41A0-8C43-07D25BE59F60}" dt="2021-08-02T20:46:49.084" v="1611" actId="20577"/>
        <pc:sldMkLst>
          <pc:docMk/>
          <pc:sldMk cId="2267569620" sldId="527"/>
        </pc:sldMkLst>
        <pc:spChg chg="add mod">
          <ac:chgData name="André Piet" userId="cf649227bf3b24ab" providerId="LiveId" clId="{5E2E7C07-81BB-41A0-8C43-07D25BE59F60}" dt="2021-08-02T20:46:49.084" v="1611" actId="20577"/>
          <ac:spMkLst>
            <pc:docMk/>
            <pc:sldMk cId="2267569620" sldId="527"/>
            <ac:spMk id="2" creationId="{ADCEC425-8660-4C9E-9562-A91BC93DDED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FDA6177-9320-4082-B79E-5B13A08F5C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CA045BE-1313-488F-8D46-68857EC502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B3C856E1-15B2-44F9-93D7-3F3D7218BCA2}" type="datetimeFigureOut">
              <a:rPr lang="nl-NL" smtClean="0"/>
              <a:t>2-8-2021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B9B7BE5-26C9-43AE-86C0-06607AD9C6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8FC2E12-5BCB-49CA-823B-F7ABF8622C0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7D56843-902F-4BC3-BD54-162CEDDF3D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728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4805D358-98E6-4909-B111-C6F739EF17FA}" type="datetimeFigureOut">
              <a:rPr lang="nl-NL" smtClean="0"/>
              <a:t>2-8-2021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B4C37579-2178-4531-8069-8162B19D3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60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110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8985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5832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3338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349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4161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566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5318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687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1405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66232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37579-2178-4531-8069-8162B19D3488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32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276F-27DA-4BDC-8897-2AEC8BFBD1F7}" type="datetime1">
              <a:rPr lang="nl-NL" smtClean="0"/>
              <a:t>2-8-2021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197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692F-35E9-407D-9035-378A1EE4B162}" type="datetime1">
              <a:rPr lang="nl-NL" smtClean="0"/>
              <a:t>2-8-2021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0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92CC-FBD0-45CD-998E-B2E87743B939}" type="datetime1">
              <a:rPr lang="nl-NL" smtClean="0"/>
              <a:t>2-8-2021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63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BCDC-68EA-46C2-B7C9-CC964EC0F112}" type="datetime1">
              <a:rPr lang="nl-NL" smtClean="0"/>
              <a:t>2-8-2021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97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7C29F-0EC2-4D44-B5C3-6737D4CF37A8}" type="datetime1">
              <a:rPr lang="nl-NL" smtClean="0"/>
              <a:t>2-8-2021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3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8431-6BB7-4D5E-9167-DE34DD864FCC}" type="datetime1">
              <a:rPr lang="nl-NL" smtClean="0"/>
              <a:t>2-8-2021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50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5"/>
            <a:ext cx="4041775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4877-B1D5-4DAE-8FD9-B21B2A9C0364}" type="datetime1">
              <a:rPr lang="nl-NL" smtClean="0"/>
              <a:t>2-8-2021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57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707E-3404-4189-9733-488AFAE6A7C2}" type="datetime1">
              <a:rPr lang="nl-NL" smtClean="0"/>
              <a:t>2-8-2021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46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B48A-D102-4E7E-899B-E85CAEDA27C4}" type="datetime1">
              <a:rPr lang="nl-NL" smtClean="0"/>
              <a:t>2-8-2021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28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2"/>
            <a:ext cx="3008314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4" cy="46910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C17D-9C34-4028-81F9-2E2991126778}" type="datetime1">
              <a:rPr lang="nl-NL" smtClean="0"/>
              <a:t>2-8-2021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752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F6989-86A3-47AD-9B27-419FE513571B}" type="datetime1">
              <a:rPr lang="nl-NL" smtClean="0"/>
              <a:t>2-8-2021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46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7A96F-28E2-4D0E-85F2-27D31BC7145E}" type="datetime1">
              <a:rPr lang="nl-NL" smtClean="0"/>
              <a:t>2-8-2021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55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097280" rtl="0" eaLnBrk="1" latinLnBrk="0" hangingPunct="1"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A191BED-62F9-4053-96FD-087DBF2EBD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8640"/>
            <a:ext cx="566737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C756E4B7-5B7C-4955-9459-FAFDBB2655A4}"/>
              </a:ext>
            </a:extLst>
          </p:cNvPr>
          <p:cNvSpPr txBox="1"/>
          <p:nvPr/>
        </p:nvSpPr>
        <p:spPr>
          <a:xfrm>
            <a:off x="6804248" y="6134074"/>
            <a:ext cx="2339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3 augustus 2021</a:t>
            </a:r>
            <a:b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Lemele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D108BA49-FE2C-4E78-8708-1DFBDF5FE0FF}"/>
              </a:ext>
            </a:extLst>
          </p:cNvPr>
          <p:cNvSpPr/>
          <p:nvPr/>
        </p:nvSpPr>
        <p:spPr>
          <a:xfrm>
            <a:off x="683568" y="2924944"/>
            <a:ext cx="59049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Pascha &amp;</a:t>
            </a:r>
            <a:br>
              <a:rPr lang="nl-NL" sz="5400" b="1" cap="none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nl-NL" sz="5400" b="1" cap="none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ongezuurde broden</a:t>
            </a:r>
          </a:p>
        </p:txBody>
      </p:sp>
    </p:spTree>
    <p:extLst>
      <p:ext uri="{BB962C8B-B14F-4D97-AF65-F5344CB8AC3E}">
        <p14:creationId xmlns:p14="http://schemas.microsoft.com/office/powerpoint/2010/main" val="961451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de eerste maand,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het Pascha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voor JAHWEH. 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91AAD07-63AD-49C2-BB60-D7BF3E249DDD}"/>
              </a:ext>
            </a:extLst>
          </p:cNvPr>
          <p:cNvSpPr txBox="1"/>
          <p:nvPr/>
        </p:nvSpPr>
        <p:spPr>
          <a:xfrm>
            <a:off x="1115616" y="3224763"/>
            <a:ext cx="7560840" cy="12926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1. 'pascha' = lett. overspringen, voorbijgaan</a:t>
            </a:r>
          </a:p>
          <a:p>
            <a:endParaRPr lang="nl-NL" sz="2600">
              <a:latin typeface="Segoe Print" panose="02000600000000000000" pitchFamily="2" charset="0"/>
              <a:ea typeface="Verdana" pitchFamily="34" charset="0"/>
              <a:cs typeface="MV Boli" panose="02000500030200090000" pitchFamily="2" charset="0"/>
            </a:endParaRPr>
          </a:p>
          <a:p>
            <a:pPr lvl="1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vergl. passover, passeren, paspoort</a:t>
            </a:r>
          </a:p>
        </p:txBody>
      </p:sp>
    </p:spTree>
    <p:extLst>
      <p:ext uri="{BB962C8B-B14F-4D97-AF65-F5344CB8AC3E}">
        <p14:creationId xmlns:p14="http://schemas.microsoft.com/office/powerpoint/2010/main" val="128039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de eerste maand,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het Pascha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voor JAHWEH. 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F84052C-7E28-4C14-B08F-9D172B0CF34E}"/>
              </a:ext>
            </a:extLst>
          </p:cNvPr>
          <p:cNvSpPr txBox="1"/>
          <p:nvPr/>
        </p:nvSpPr>
        <p:spPr>
          <a:xfrm>
            <a:off x="1115616" y="3224763"/>
            <a:ext cx="7560840" cy="2492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2. de instelling wordt uitgebreid beschreven in Exodus 12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op de 10e van de maand werd een lam in huis genomen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op de 14e geslacht (maar beenderen mochten niet gebroken worden)</a:t>
            </a:r>
          </a:p>
        </p:txBody>
      </p:sp>
    </p:spTree>
    <p:extLst>
      <p:ext uri="{BB962C8B-B14F-4D97-AF65-F5344CB8AC3E}">
        <p14:creationId xmlns:p14="http://schemas.microsoft.com/office/powerpoint/2010/main" val="78312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de eerste maand,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het Pascha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voor JAHWEH. 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F84052C-7E28-4C14-B08F-9D172B0CF34E}"/>
              </a:ext>
            </a:extLst>
          </p:cNvPr>
          <p:cNvSpPr txBox="1"/>
          <p:nvPr/>
        </p:nvSpPr>
        <p:spPr>
          <a:xfrm>
            <a:off x="1115616" y="3224763"/>
            <a:ext cx="7560840" cy="20928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3. pascha = in het spraakgebruik 'pesach' en doelt op de hele termijn van ongezuurde broden); Lucas 22:1</a:t>
            </a:r>
          </a:p>
          <a:p>
            <a:pPr lvl="1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"Het feest nu der ongezuurde broden, dat Pascha genoemd wordt, naderde."</a:t>
            </a:r>
          </a:p>
        </p:txBody>
      </p:sp>
    </p:spTree>
    <p:extLst>
      <p:ext uri="{BB962C8B-B14F-4D97-AF65-F5344CB8AC3E}">
        <p14:creationId xmlns:p14="http://schemas.microsoft.com/office/powerpoint/2010/main" val="195528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de eerste maand,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het Pascha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voor JAHWEH. 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F84052C-7E28-4C14-B08F-9D172B0CF34E}"/>
              </a:ext>
            </a:extLst>
          </p:cNvPr>
          <p:cNvSpPr txBox="1"/>
          <p:nvPr/>
        </p:nvSpPr>
        <p:spPr>
          <a:xfrm>
            <a:off x="1115616" y="3224763"/>
            <a:ext cx="7560840" cy="12926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4. het is de datum (voorafgaand aan het feest; Mar.14;1,2; Joh.19:31; Joh.18:28) waarop Jezus werd gekruisigd.</a:t>
            </a:r>
          </a:p>
        </p:txBody>
      </p:sp>
    </p:spTree>
    <p:extLst>
      <p:ext uri="{BB962C8B-B14F-4D97-AF65-F5344CB8AC3E}">
        <p14:creationId xmlns:p14="http://schemas.microsoft.com/office/powerpoint/2010/main" val="280738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de eerste maand,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het Pascha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voor JAHWEH. 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F84052C-7E28-4C14-B08F-9D172B0CF34E}"/>
              </a:ext>
            </a:extLst>
          </p:cNvPr>
          <p:cNvSpPr txBox="1"/>
          <p:nvPr/>
        </p:nvSpPr>
        <p:spPr>
          <a:xfrm>
            <a:off x="1115616" y="3224763"/>
            <a:ext cx="7560840" cy="12926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5. 1Korinthe 5:7</a:t>
            </a:r>
          </a:p>
          <a:p>
            <a:pPr lvl="1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"Want ook ons Pascha is geslacht: Christus."</a:t>
            </a:r>
          </a:p>
        </p:txBody>
      </p:sp>
    </p:spTree>
    <p:extLst>
      <p:ext uri="{BB962C8B-B14F-4D97-AF65-F5344CB8AC3E}">
        <p14:creationId xmlns:p14="http://schemas.microsoft.com/office/powerpoint/2010/main" val="306054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</a:rPr>
              <a:t>6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En op de vijftiende dag van deze maand </a:t>
            </a:r>
          </a:p>
          <a:p>
            <a:pPr algn="ctr"/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is het feest van </a:t>
            </a:r>
          </a:p>
          <a:p>
            <a:pPr algn="ctr"/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de ongezuurde [broden] 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voor JAHWEH,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zeven dagen zullen jullie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ongezuurde [broden] eten.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AD317B3-943B-462A-B22D-A0F440F8234B}"/>
              </a:ext>
            </a:extLst>
          </p:cNvPr>
          <p:cNvSpPr txBox="1"/>
          <p:nvPr/>
        </p:nvSpPr>
        <p:spPr>
          <a:xfrm>
            <a:off x="971600" y="3570109"/>
            <a:ext cx="7776864" cy="12926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reeds de 14e (=dag van Pascha) werd ongezuurd gegeten (&gt; matses)</a:t>
            </a:r>
          </a:p>
          <a:p>
            <a:pPr lvl="1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maar de 15e begon het féést van 'Pesach' </a:t>
            </a:r>
          </a:p>
        </p:txBody>
      </p:sp>
    </p:spTree>
    <p:extLst>
      <p:ext uri="{BB962C8B-B14F-4D97-AF65-F5344CB8AC3E}">
        <p14:creationId xmlns:p14="http://schemas.microsoft.com/office/powerpoint/2010/main" val="380393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</a:rPr>
              <a:t>6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op de vijftiende dag van deze maand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het feest van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ongezuurde [broden] voor JAHWEH,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zeven dagen zullen jullie </a:t>
            </a:r>
          </a:p>
          <a:p>
            <a:pPr algn="ctr"/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ongezuurde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[broden]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eten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AD317B3-943B-462A-B22D-A0F440F8234B}"/>
              </a:ext>
            </a:extLst>
          </p:cNvPr>
          <p:cNvSpPr txBox="1"/>
          <p:nvPr/>
        </p:nvSpPr>
        <p:spPr>
          <a:xfrm>
            <a:off x="971600" y="3570109"/>
            <a:ext cx="7920880" cy="12926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zuurdeeg = deeg van </a:t>
            </a:r>
            <a:r>
              <a:rPr lang="nl-NL" sz="2600" b="1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gist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eren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spreekt van bederf - het oude dat voorbijgaat &gt; </a:t>
            </a:r>
          </a:p>
        </p:txBody>
      </p:sp>
    </p:spTree>
    <p:extLst>
      <p:ext uri="{BB962C8B-B14F-4D97-AF65-F5344CB8AC3E}">
        <p14:creationId xmlns:p14="http://schemas.microsoft.com/office/powerpoint/2010/main" val="76708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B36DB8-33CA-4AC2-B7AE-A393E767D3E7}"/>
              </a:ext>
            </a:extLst>
          </p:cNvPr>
          <p:cNvSpPr txBox="1"/>
          <p:nvPr/>
        </p:nvSpPr>
        <p:spPr>
          <a:xfrm>
            <a:off x="251520" y="0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600" baseline="300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7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  Zuivert uit het oude deeg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opdat jullie een vers deeg zouden zijn,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zoals </a:t>
            </a:r>
            <a:r>
              <a:rPr lang="nl-NL" sz="2600" b="1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jullie ongezuurde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 [broden] </a:t>
            </a:r>
            <a:r>
              <a:rPr lang="nl-NL" sz="2600" b="1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zijn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.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Want ook </a:t>
            </a:r>
            <a:r>
              <a:rPr lang="nl-NL" sz="2600" b="1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ons Pascha werd geslacht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: Christus, </a:t>
            </a:r>
          </a:p>
          <a:p>
            <a:pPr algn="ctr"/>
            <a:r>
              <a:rPr lang="nl-NL" sz="2600" baseline="300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8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  opdat wij feest zouden vieren,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niet in oud zuurdeeg,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ook niet in zuurdeeg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van kwaadaardigheid en boosaardigheid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maar in ongezuurde [broden] </a:t>
            </a: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van oprechtheid en waarheid. </a:t>
            </a:r>
          </a:p>
          <a:p>
            <a:pPr algn="ctr"/>
            <a:endParaRPr lang="nl-NL" sz="2600">
              <a:latin typeface="Segoe Print" panose="02000600000000000000" pitchFamily="2" charset="0"/>
              <a:ea typeface="Verdana" pitchFamily="34" charset="0"/>
              <a:cs typeface="MV Boli" panose="02000500030200090000" pitchFamily="2" charset="0"/>
            </a:endParaRPr>
          </a:p>
          <a:p>
            <a:pPr algn="ctr"/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1Korinthe 5</a:t>
            </a:r>
          </a:p>
        </p:txBody>
      </p:sp>
    </p:spTree>
    <p:extLst>
      <p:ext uri="{BB962C8B-B14F-4D97-AF65-F5344CB8AC3E}">
        <p14:creationId xmlns:p14="http://schemas.microsoft.com/office/powerpoint/2010/main" val="279075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</a:rPr>
              <a:t>7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Op de eerste dag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zullen jullie een heilige samenroeping hebben,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geen enkel dienstwerk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zullen jullie doen.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6BA8325-26F7-4306-8D78-97F31A2622AE}"/>
              </a:ext>
            </a:extLst>
          </p:cNvPr>
          <p:cNvSpPr txBox="1"/>
          <p:nvPr/>
        </p:nvSpPr>
        <p:spPr>
          <a:xfrm>
            <a:off x="899592" y="3182778"/>
            <a:ext cx="7560840" cy="4924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= de 15e dag van de maand (=volle maan)</a:t>
            </a:r>
          </a:p>
        </p:txBody>
      </p:sp>
    </p:spTree>
    <p:extLst>
      <p:ext uri="{BB962C8B-B14F-4D97-AF65-F5344CB8AC3E}">
        <p14:creationId xmlns:p14="http://schemas.microsoft.com/office/powerpoint/2010/main" val="5283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</a:rPr>
              <a:t>7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eerste dag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zullen jullie een heilige samenroeping hebben,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geen enkel dienstwerk </a:t>
            </a:r>
          </a:p>
          <a:p>
            <a:pPr algn="ctr"/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zullen jullie doen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6BA8325-26F7-4306-8D78-97F31A2622AE}"/>
              </a:ext>
            </a:extLst>
          </p:cNvPr>
          <p:cNvSpPr txBox="1"/>
          <p:nvPr/>
        </p:nvSpPr>
        <p:spPr>
          <a:xfrm>
            <a:off x="899592" y="2846834"/>
            <a:ext cx="7560840" cy="2492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= zodat de 15e van de maand (ongeacht de weekdag) geldt als een sabbat.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Viel deze 15e op een vrijdag, dan waren er twee sabbatten achtereen: de jaarlijkse 15e en de wekelijkse sabbat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Mat.28:1: (lett.) "laat na de sabbat</a:t>
            </a:r>
            <a:r>
              <a:rPr lang="nl-NL" sz="2600" b="1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ten</a:t>
            </a: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..."</a:t>
            </a:r>
          </a:p>
        </p:txBody>
      </p:sp>
    </p:spTree>
    <p:extLst>
      <p:ext uri="{BB962C8B-B14F-4D97-AF65-F5344CB8AC3E}">
        <p14:creationId xmlns:p14="http://schemas.microsoft.com/office/powerpoint/2010/main" val="235317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49B541E6-E2EE-458F-B961-411CE5A0473F}"/>
              </a:ext>
            </a:extLst>
          </p:cNvPr>
          <p:cNvSpPr/>
          <p:nvPr/>
        </p:nvSpPr>
        <p:spPr>
          <a:xfrm>
            <a:off x="2363805" y="2967335"/>
            <a:ext cx="4416402" cy="243143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 hoogtijden </a:t>
            </a:r>
          </a:p>
          <a:p>
            <a:pPr algn="ctr"/>
            <a:r>
              <a:rPr lang="nl-NL" sz="5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in Leviticus 23:</a:t>
            </a:r>
          </a:p>
          <a:p>
            <a:pPr algn="ctr"/>
            <a:r>
              <a:rPr lang="nl-NL" sz="4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een overzicht</a:t>
            </a:r>
            <a:endParaRPr lang="nl-NL" sz="4400" b="1" cap="none" spc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1102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DCEC425-8660-4C9E-9562-A91BC93DDEDC}"/>
              </a:ext>
            </a:extLst>
          </p:cNvPr>
          <p:cNvSpPr/>
          <p:nvPr/>
        </p:nvSpPr>
        <p:spPr>
          <a:xfrm>
            <a:off x="1679547" y="2967335"/>
            <a:ext cx="57849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morgen:</a:t>
            </a:r>
          </a:p>
          <a:p>
            <a:pPr algn="ctr"/>
            <a:r>
              <a:rPr lang="nl-NL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 eerstelingschoof</a:t>
            </a:r>
            <a:endParaRPr lang="nl-NL" sz="5400" b="1" cap="none" spc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7569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0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 HOOGTIJDEN</a:t>
            </a: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1-STE MAAND</a:t>
            </a:r>
            <a:endParaRPr lang="nl-NL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5975650" y="-25569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 HOOGTIJDEN </a:t>
            </a:r>
            <a:b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7-DE MAAND</a:t>
            </a:r>
            <a:endParaRPr lang="nl-NL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" y="1340768"/>
            <a:ext cx="396044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14-de</a:t>
            </a:r>
            <a:b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Pascha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3000" b="1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v.a. 15-de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feest van het ongezuurde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3000" b="1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daags na de sabbat:</a:t>
            </a:r>
            <a:b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eerstelingsschoof</a:t>
            </a:r>
            <a:b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gerstenoogst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192292" y="1329358"/>
            <a:ext cx="39604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1-ste</a:t>
            </a:r>
            <a:b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Bazuingeschal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nl-NL" sz="3000" b="1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10-de</a:t>
            </a:r>
            <a:b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Jom kipoer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nl-NL" sz="3000" b="1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nl-NL" sz="3000" b="1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nl-NL" sz="30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v.a. 15-de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Loofhuttenfeest</a:t>
            </a:r>
          </a:p>
        </p:txBody>
      </p:sp>
    </p:spTree>
    <p:extLst>
      <p:ext uri="{BB962C8B-B14F-4D97-AF65-F5344CB8AC3E}">
        <p14:creationId xmlns:p14="http://schemas.microsoft.com/office/powerpoint/2010/main" val="291346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571499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 HOOGTIJDEN</a:t>
            </a: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1-STE MAAND</a:t>
            </a:r>
            <a:endParaRPr lang="nl-NL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5975648" y="571500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 HOOGTIJDEN </a:t>
            </a:r>
            <a:b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7-DE MAAND</a:t>
            </a:r>
            <a:endParaRPr lang="nl-NL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44016" y="2348881"/>
            <a:ext cx="3024336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3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eerste komst Messias</a:t>
            </a:r>
            <a:endParaRPr lang="nl-NL" sz="3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6047656" y="2348881"/>
            <a:ext cx="3024336" cy="1015663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3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wederkomst Messias</a:t>
            </a:r>
            <a:endParaRPr lang="nl-NL" sz="3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IJL-OMLAAG 7"/>
          <p:cNvSpPr/>
          <p:nvPr/>
        </p:nvSpPr>
        <p:spPr>
          <a:xfrm>
            <a:off x="1115616" y="1587162"/>
            <a:ext cx="720080" cy="6177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OMLAAG 8"/>
          <p:cNvSpPr/>
          <p:nvPr/>
        </p:nvSpPr>
        <p:spPr>
          <a:xfrm>
            <a:off x="7380312" y="1620756"/>
            <a:ext cx="720080" cy="6177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2141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571499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 HOOGTIJDEN</a:t>
            </a: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1-STE MAAND</a:t>
            </a:r>
            <a:endParaRPr lang="nl-NL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5975648" y="571500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 HOOGTIJDEN </a:t>
            </a:r>
            <a:b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7-DE MAAND</a:t>
            </a:r>
            <a:endParaRPr lang="nl-NL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44016" y="2348881"/>
            <a:ext cx="3024336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3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eerste komst Messias</a:t>
            </a:r>
            <a:endParaRPr lang="nl-NL" sz="3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6047656" y="2348881"/>
            <a:ext cx="3024336" cy="1015663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3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wederkomst Messias</a:t>
            </a:r>
            <a:endParaRPr lang="nl-NL" sz="3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IJL-OMLAAG 7"/>
          <p:cNvSpPr/>
          <p:nvPr/>
        </p:nvSpPr>
        <p:spPr>
          <a:xfrm>
            <a:off x="1115616" y="1587162"/>
            <a:ext cx="720080" cy="6177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OMLAAG 8"/>
          <p:cNvSpPr/>
          <p:nvPr/>
        </p:nvSpPr>
        <p:spPr>
          <a:xfrm>
            <a:off x="7380312" y="1620756"/>
            <a:ext cx="720080" cy="6177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670237" y="3771145"/>
            <a:ext cx="5904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 HOOGTIJ</a:t>
            </a:r>
            <a:b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3-DE MAAND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1835696" y="4811258"/>
            <a:ext cx="5904656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30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Wekenfeest (Sjavoe'ot)</a:t>
            </a:r>
            <a:br>
              <a:rPr lang="nl-NL" sz="30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Pinksteren</a:t>
            </a:r>
            <a:endParaRPr lang="nl-NL" sz="3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15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 rot="16200000">
            <a:off x="1309047" y="1365125"/>
            <a:ext cx="17942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Pascha</a:t>
            </a:r>
          </a:p>
        </p:txBody>
      </p:sp>
      <p:sp>
        <p:nvSpPr>
          <p:cNvPr id="6" name="Rechthoek 5"/>
          <p:cNvSpPr/>
          <p:nvPr/>
        </p:nvSpPr>
        <p:spPr>
          <a:xfrm rot="16200000">
            <a:off x="1648372" y="1020849"/>
            <a:ext cx="26545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ongezuurd</a:t>
            </a:r>
          </a:p>
        </p:txBody>
      </p:sp>
      <p:sp>
        <p:nvSpPr>
          <p:cNvPr id="7" name="Rechthoek 6"/>
          <p:cNvSpPr/>
          <p:nvPr/>
        </p:nvSpPr>
        <p:spPr>
          <a:xfrm rot="16200000">
            <a:off x="2414822" y="1087099"/>
            <a:ext cx="248253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eersteling</a:t>
            </a:r>
          </a:p>
        </p:txBody>
      </p:sp>
      <p:sp>
        <p:nvSpPr>
          <p:cNvPr id="8" name="Rechthoek 7"/>
          <p:cNvSpPr/>
          <p:nvPr/>
        </p:nvSpPr>
        <p:spPr>
          <a:xfrm rot="16200000">
            <a:off x="4306738" y="1462362"/>
            <a:ext cx="173201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bazuin</a:t>
            </a:r>
          </a:p>
        </p:txBody>
      </p:sp>
      <p:sp>
        <p:nvSpPr>
          <p:cNvPr id="9" name="Rechthoek 8"/>
          <p:cNvSpPr/>
          <p:nvPr/>
        </p:nvSpPr>
        <p:spPr>
          <a:xfrm rot="16200000">
            <a:off x="4462111" y="969662"/>
            <a:ext cx="27174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jom kipoer</a:t>
            </a:r>
          </a:p>
        </p:txBody>
      </p:sp>
      <p:sp>
        <p:nvSpPr>
          <p:cNvPr id="10" name="Rechthoek 9"/>
          <p:cNvSpPr/>
          <p:nvPr/>
        </p:nvSpPr>
        <p:spPr>
          <a:xfrm rot="16200000">
            <a:off x="5251912" y="923915"/>
            <a:ext cx="267669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loofhutten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32823"/>
            <a:ext cx="5147370" cy="4102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hthoek 11"/>
          <p:cNvSpPr/>
          <p:nvPr/>
        </p:nvSpPr>
        <p:spPr>
          <a:xfrm rot="16200000">
            <a:off x="3094175" y="969661"/>
            <a:ext cx="26627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Pinksteren</a:t>
            </a:r>
          </a:p>
        </p:txBody>
      </p:sp>
    </p:spTree>
    <p:extLst>
      <p:ext uri="{BB962C8B-B14F-4D97-AF65-F5344CB8AC3E}">
        <p14:creationId xmlns:p14="http://schemas.microsoft.com/office/powerpoint/2010/main" val="88390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Dit zijn de gezette hoogtijden van JAHWEH, heilige samenkomsten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die jullie zullen uitroepen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op hun gezetten tijd.</a:t>
            </a:r>
          </a:p>
        </p:txBody>
      </p:sp>
    </p:spTree>
    <p:extLst>
      <p:ext uri="{BB962C8B-B14F-4D97-AF65-F5344CB8AC3E}">
        <p14:creationId xmlns:p14="http://schemas.microsoft.com/office/powerpoint/2010/main" val="4273764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In </a:t>
            </a:r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de eerste maand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het Pascha voor JAHWEH. 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91AAD07-63AD-49C2-BB60-D7BF3E249DDD}"/>
              </a:ext>
            </a:extLst>
          </p:cNvPr>
          <p:cNvSpPr txBox="1"/>
          <p:nvPr/>
        </p:nvSpPr>
        <p:spPr>
          <a:xfrm>
            <a:off x="3203848" y="3284984"/>
            <a:ext cx="2232248" cy="8925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Aviv (Abib) </a:t>
            </a:r>
            <a:b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</a:br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later: Nisan</a:t>
            </a:r>
          </a:p>
        </p:txBody>
      </p:sp>
    </p:spTree>
    <p:extLst>
      <p:ext uri="{BB962C8B-B14F-4D97-AF65-F5344CB8AC3E}">
        <p14:creationId xmlns:p14="http://schemas.microsoft.com/office/powerpoint/2010/main" val="348383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A4C4AA2-A331-45C5-B040-6AAC772A5D25}"/>
              </a:ext>
            </a:extLst>
          </p:cNvPr>
          <p:cNvSpPr txBox="1"/>
          <p:nvPr/>
        </p:nvSpPr>
        <p:spPr>
          <a:xfrm>
            <a:off x="251520" y="0"/>
            <a:ext cx="864096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latin typeface="Verdana" pitchFamily="34" charset="0"/>
                <a:ea typeface="Verdana" pitchFamily="34" charset="0"/>
                <a:cs typeface="Verdana" pitchFamily="34" charset="0"/>
              </a:rPr>
              <a:t>Leviticus 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487125-94B1-41FE-8A8C-068308C2CFF5}"/>
              </a:ext>
            </a:extLst>
          </p:cNvPr>
          <p:cNvSpPr txBox="1"/>
          <p:nvPr/>
        </p:nvSpPr>
        <p:spPr>
          <a:xfrm>
            <a:off x="2099" y="54868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i="1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de eerste maand,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op de veertiende van de maand, </a:t>
            </a:r>
          </a:p>
          <a:p>
            <a:pPr algn="ctr"/>
            <a:r>
              <a:rPr lang="nl-NL" sz="2800" u="sng">
                <a:latin typeface="Verdana" pitchFamily="34" charset="0"/>
                <a:ea typeface="Verdana" pitchFamily="34" charset="0"/>
                <a:cs typeface="Verdana" pitchFamily="34" charset="0"/>
              </a:rPr>
              <a:t>tussen de avonden</a:t>
            </a:r>
            <a:r>
              <a:rPr lang="nl-NL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nl-NL" sz="28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het Pascha voor JAHWEH. 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91AAD07-63AD-49C2-BB60-D7BF3E249DDD}"/>
              </a:ext>
            </a:extLst>
          </p:cNvPr>
          <p:cNvSpPr txBox="1"/>
          <p:nvPr/>
        </p:nvSpPr>
        <p:spPr>
          <a:xfrm>
            <a:off x="1691680" y="3284984"/>
            <a:ext cx="6048672" cy="8925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600">
                <a:latin typeface="Segoe Print" panose="02000600000000000000" pitchFamily="2" charset="0"/>
                <a:ea typeface="Verdana" pitchFamily="34" charset="0"/>
                <a:cs typeface="MV Boli" panose="02000500030200090000" pitchFamily="2" charset="0"/>
              </a:rPr>
              <a:t>kalenderdagen worden gerekend "van avond tot avond"; Lev.23:32</a:t>
            </a:r>
          </a:p>
        </p:txBody>
      </p:sp>
    </p:spTree>
    <p:extLst>
      <p:ext uri="{BB962C8B-B14F-4D97-AF65-F5344CB8AC3E}">
        <p14:creationId xmlns:p14="http://schemas.microsoft.com/office/powerpoint/2010/main" val="86036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16 bij 10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smtClean="0">
            <a:latin typeface="Verdana" pitchFamily="34" charset="0"/>
            <a:ea typeface="Verdana" pitchFamily="34" charset="0"/>
            <a:cs typeface="Verdana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3" id="{333D20FB-BDCB-46AE-BF0B-8CB8C03D57FD}" vid="{82773EB6-5B7D-4A26-9D57-DBD7B849DC5F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 presentatie 1</Template>
  <TotalTime>136</TotalTime>
  <Words>739</Words>
  <Application>Microsoft Office PowerPoint</Application>
  <PresentationFormat>Diavoorstelling (4:3)</PresentationFormat>
  <Paragraphs>141</Paragraphs>
  <Slides>20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6" baseType="lpstr">
      <vt:lpstr>Arial</vt:lpstr>
      <vt:lpstr>Calibri</vt:lpstr>
      <vt:lpstr>Segoe Print</vt:lpstr>
      <vt:lpstr>Verdana</vt:lpstr>
      <vt:lpstr>Wingdings</vt:lpstr>
      <vt:lpstr>16 bij 10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André Piet</dc:creator>
  <cp:lastModifiedBy>André Piet</cp:lastModifiedBy>
  <cp:revision>1</cp:revision>
  <cp:lastPrinted>2017-11-19T13:20:20Z</cp:lastPrinted>
  <dcterms:created xsi:type="dcterms:W3CDTF">2021-08-02T14:19:50Z</dcterms:created>
  <dcterms:modified xsi:type="dcterms:W3CDTF">2021-08-02T20:51:37Z</dcterms:modified>
</cp:coreProperties>
</file>